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7" r:id="rId5"/>
    <p:sldId id="287" r:id="rId6"/>
    <p:sldId id="288" r:id="rId7"/>
    <p:sldId id="290" r:id="rId8"/>
    <p:sldId id="293" r:id="rId9"/>
    <p:sldId id="261" r:id="rId10"/>
    <p:sldId id="292" r:id="rId11"/>
    <p:sldId id="263" r:id="rId12"/>
    <p:sldId id="285" r:id="rId13"/>
    <p:sldId id="273" r:id="rId14"/>
    <p:sldId id="265" r:id="rId15"/>
    <p:sldId id="264" r:id="rId16"/>
    <p:sldId id="289" r:id="rId17"/>
    <p:sldId id="284" r:id="rId18"/>
    <p:sldId id="266" r:id="rId19"/>
    <p:sldId id="270" r:id="rId20"/>
    <p:sldId id="271" r:id="rId21"/>
    <p:sldId id="272" r:id="rId22"/>
    <p:sldId id="268" r:id="rId23"/>
    <p:sldId id="269" r:id="rId24"/>
    <p:sldId id="274" r:id="rId25"/>
    <p:sldId id="275" r:id="rId26"/>
    <p:sldId id="294" r:id="rId27"/>
    <p:sldId id="276" r:id="rId28"/>
    <p:sldId id="277" r:id="rId29"/>
    <p:sldId id="278" r:id="rId30"/>
    <p:sldId id="279" r:id="rId31"/>
    <p:sldId id="286" r:id="rId32"/>
    <p:sldId id="280" r:id="rId33"/>
    <p:sldId id="281" r:id="rId34"/>
    <p:sldId id="282" r:id="rId35"/>
    <p:sldId id="283" r:id="rId36"/>
    <p:sldId id="291" r:id="rId3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2D"/>
    <a:srgbClr val="10165E"/>
    <a:srgbClr val="7030A0"/>
    <a:srgbClr val="997D4E"/>
    <a:srgbClr val="102B72"/>
    <a:srgbClr val="00B050"/>
    <a:srgbClr val="D5A10F"/>
    <a:srgbClr val="E5AB11"/>
    <a:srgbClr val="9E7A43"/>
    <a:srgbClr val="637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3BE3D-6B8D-B443-92FB-FF8A91DE7CB4}" v="143" dt="2021-08-01T02:59:4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O Yang" userId="522ff3a7-3a61-469d-8956-3a98b61f5cda" providerId="ADAL" clId="{26F3BE3D-6B8D-B443-92FB-FF8A91DE7CB4}"/>
    <pc:docChg chg="undo custSel addSld delSld modSld sldOrd">
      <pc:chgData name="GAO Yang" userId="522ff3a7-3a61-469d-8956-3a98b61f5cda" providerId="ADAL" clId="{26F3BE3D-6B8D-B443-92FB-FF8A91DE7CB4}" dt="2021-08-01T06:13:35.288" v="5635" actId="1076"/>
      <pc:docMkLst>
        <pc:docMk/>
      </pc:docMkLst>
      <pc:sldChg chg="addSp delSp modSp mod ord">
        <pc:chgData name="GAO Yang" userId="522ff3a7-3a61-469d-8956-3a98b61f5cda" providerId="ADAL" clId="{26F3BE3D-6B8D-B443-92FB-FF8A91DE7CB4}" dt="2021-08-01T00:32:04.948" v="378" actId="1076"/>
        <pc:sldMkLst>
          <pc:docMk/>
          <pc:sldMk cId="2683279556" sldId="256"/>
        </pc:sldMkLst>
        <pc:spChg chg="add mod">
          <ac:chgData name="GAO Yang" userId="522ff3a7-3a61-469d-8956-3a98b61f5cda" providerId="ADAL" clId="{26F3BE3D-6B8D-B443-92FB-FF8A91DE7CB4}" dt="2021-08-01T00:32:04.948" v="378" actId="1076"/>
          <ac:spMkLst>
            <pc:docMk/>
            <pc:sldMk cId="2683279556" sldId="256"/>
            <ac:spMk id="2" creationId="{843FC5CA-7A7F-A144-80DC-9D41B4BE88F6}"/>
          </ac:spMkLst>
        </pc:spChg>
        <pc:spChg chg="add del mod">
          <ac:chgData name="GAO Yang" userId="522ff3a7-3a61-469d-8956-3a98b61f5cda" providerId="ADAL" clId="{26F3BE3D-6B8D-B443-92FB-FF8A91DE7CB4}" dt="2021-08-01T00:07:54.533" v="112" actId="478"/>
          <ac:spMkLst>
            <pc:docMk/>
            <pc:sldMk cId="2683279556" sldId="256"/>
            <ac:spMk id="3" creationId="{C09CF9B2-EC3F-BF49-9C23-9225A4446B53}"/>
          </ac:spMkLst>
        </pc:spChg>
        <pc:spChg chg="mod">
          <ac:chgData name="GAO Yang" userId="522ff3a7-3a61-469d-8956-3a98b61f5cda" providerId="ADAL" clId="{26F3BE3D-6B8D-B443-92FB-FF8A91DE7CB4}" dt="2021-08-01T00:28:23.286" v="299" actId="14100"/>
          <ac:spMkLst>
            <pc:docMk/>
            <pc:sldMk cId="2683279556" sldId="256"/>
            <ac:spMk id="26" creationId="{00000000-0000-0000-0000-000000000000}"/>
          </ac:spMkLst>
        </pc:spChg>
      </pc:sldChg>
      <pc:sldChg chg="addSp delSp modSp mod">
        <pc:chgData name="GAO Yang" userId="522ff3a7-3a61-469d-8956-3a98b61f5cda" providerId="ADAL" clId="{26F3BE3D-6B8D-B443-92FB-FF8A91DE7CB4}" dt="2021-08-01T06:13:35.288" v="5635" actId="1076"/>
        <pc:sldMkLst>
          <pc:docMk/>
          <pc:sldMk cId="1013028133" sldId="257"/>
        </pc:sldMkLst>
        <pc:spChg chg="add del mod">
          <ac:chgData name="GAO Yang" userId="522ff3a7-3a61-469d-8956-3a98b61f5cda" providerId="ADAL" clId="{26F3BE3D-6B8D-B443-92FB-FF8A91DE7CB4}" dt="2021-08-01T00:00:47.734" v="43" actId="478"/>
          <ac:spMkLst>
            <pc:docMk/>
            <pc:sldMk cId="1013028133" sldId="257"/>
            <ac:spMk id="2" creationId="{7D7D0D79-F561-EB4C-B189-9370016860A1}"/>
          </ac:spMkLst>
        </pc:spChg>
        <pc:spChg chg="mod">
          <ac:chgData name="GAO Yang" userId="522ff3a7-3a61-469d-8956-3a98b61f5cda" providerId="ADAL" clId="{26F3BE3D-6B8D-B443-92FB-FF8A91DE7CB4}" dt="2021-08-01T06:13:35.288" v="5635" actId="1076"/>
          <ac:spMkLst>
            <pc:docMk/>
            <pc:sldMk cId="1013028133" sldId="257"/>
            <ac:spMk id="4" creationId="{00000000-0000-0000-0000-000000000000}"/>
          </ac:spMkLst>
        </pc:spChg>
        <pc:spChg chg="add mod">
          <ac:chgData name="GAO Yang" userId="522ff3a7-3a61-469d-8956-3a98b61f5cda" providerId="ADAL" clId="{26F3BE3D-6B8D-B443-92FB-FF8A91DE7CB4}" dt="2021-08-01T00:26:37.165" v="206" actId="1076"/>
          <ac:spMkLst>
            <pc:docMk/>
            <pc:sldMk cId="1013028133" sldId="257"/>
            <ac:spMk id="5" creationId="{45136E03-20DA-974C-981E-30DEE1B2CA45}"/>
          </ac:spMkLst>
        </pc:spChg>
        <pc:spChg chg="add mod">
          <ac:chgData name="GAO Yang" userId="522ff3a7-3a61-469d-8956-3a98b61f5cda" providerId="ADAL" clId="{26F3BE3D-6B8D-B443-92FB-FF8A91DE7CB4}" dt="2021-08-01T00:26:53.361" v="208" actId="1076"/>
          <ac:spMkLst>
            <pc:docMk/>
            <pc:sldMk cId="1013028133" sldId="257"/>
            <ac:spMk id="6" creationId="{BDA55104-9ADA-8540-8264-8DC78E2745E6}"/>
          </ac:spMkLst>
        </pc:spChg>
        <pc:spChg chg="add mod">
          <ac:chgData name="GAO Yang" userId="522ff3a7-3a61-469d-8956-3a98b61f5cda" providerId="ADAL" clId="{26F3BE3D-6B8D-B443-92FB-FF8A91DE7CB4}" dt="2021-08-01T00:27:39.196" v="252" actId="1076"/>
          <ac:spMkLst>
            <pc:docMk/>
            <pc:sldMk cId="1013028133" sldId="257"/>
            <ac:spMk id="7" creationId="{B9BDB20A-3FA3-F84F-9722-025D866D855F}"/>
          </ac:spMkLst>
        </pc:spChg>
      </pc:sldChg>
      <pc:sldChg chg="del">
        <pc:chgData name="GAO Yang" userId="522ff3a7-3a61-469d-8956-3a98b61f5cda" providerId="ADAL" clId="{26F3BE3D-6B8D-B443-92FB-FF8A91DE7CB4}" dt="2021-08-01T02:09:41.338" v="3627" actId="2696"/>
        <pc:sldMkLst>
          <pc:docMk/>
          <pc:sldMk cId="4069818632" sldId="258"/>
        </pc:sldMkLst>
      </pc:sldChg>
      <pc:sldChg chg="del">
        <pc:chgData name="GAO Yang" userId="522ff3a7-3a61-469d-8956-3a98b61f5cda" providerId="ADAL" clId="{26F3BE3D-6B8D-B443-92FB-FF8A91DE7CB4}" dt="2021-08-01T02:09:43.211" v="3629" actId="2696"/>
        <pc:sldMkLst>
          <pc:docMk/>
          <pc:sldMk cId="1807433357" sldId="259"/>
        </pc:sldMkLst>
      </pc:sldChg>
      <pc:sldChg chg="del">
        <pc:chgData name="GAO Yang" userId="522ff3a7-3a61-469d-8956-3a98b61f5cda" providerId="ADAL" clId="{26F3BE3D-6B8D-B443-92FB-FF8A91DE7CB4}" dt="2021-08-01T02:09:41.864" v="3628" actId="2696"/>
        <pc:sldMkLst>
          <pc:docMk/>
          <pc:sldMk cId="609564358" sldId="260"/>
        </pc:sldMkLst>
      </pc:sldChg>
      <pc:sldChg chg="modSp add mod">
        <pc:chgData name="GAO Yang" userId="522ff3a7-3a61-469d-8956-3a98b61f5cda" providerId="ADAL" clId="{26F3BE3D-6B8D-B443-92FB-FF8A91DE7CB4}" dt="2021-08-01T02:53:52.645" v="5098" actId="20577"/>
        <pc:sldMkLst>
          <pc:docMk/>
          <pc:sldMk cId="3825745485" sldId="261"/>
        </pc:sldMkLst>
        <pc:spChg chg="mod">
          <ac:chgData name="GAO Yang" userId="522ff3a7-3a61-469d-8956-3a98b61f5cda" providerId="ADAL" clId="{26F3BE3D-6B8D-B443-92FB-FF8A91DE7CB4}" dt="2021-08-01T02:53:52.645" v="5098" actId="20577"/>
          <ac:spMkLst>
            <pc:docMk/>
            <pc:sldMk cId="3825745485" sldId="261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0:36:24.420" v="397" actId="20577"/>
          <ac:spMkLst>
            <pc:docMk/>
            <pc:sldMk cId="3825745485" sldId="261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0:44:45.336" v="453" actId="1076"/>
        <pc:sldMkLst>
          <pc:docMk/>
          <pc:sldMk cId="3252712200" sldId="262"/>
        </pc:sldMkLst>
        <pc:spChg chg="del">
          <ac:chgData name="GAO Yang" userId="522ff3a7-3a61-469d-8956-3a98b61f5cda" providerId="ADAL" clId="{26F3BE3D-6B8D-B443-92FB-FF8A91DE7CB4}" dt="2021-08-01T00:44:27.285" v="450" actId="478"/>
          <ac:spMkLst>
            <pc:docMk/>
            <pc:sldMk cId="3252712200" sldId="262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8" creationId="{C7303BCE-8FCD-FA41-9FAA-7E02574131E2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9" creationId="{5ADD1DC2-C9BD-9747-9846-91953C548C08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0" creationId="{FF55BA7D-B5AA-B54E-ACB5-67CC7604BD09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1" creationId="{5491CEC0-82EB-8D4F-8BC9-B7B21AA8FE22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2" creationId="{66949308-BEF8-B54D-AF01-8FED2882B619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3" creationId="{8E4B8D1F-C625-1141-B387-44B082470591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4" creationId="{1F40053B-161B-3144-B09A-66CB4C6D65D8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5" creationId="{19AAC31F-DDB8-B042-8863-571C3BF8C263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6" creationId="{56EE3A78-16EF-7347-BC60-6EEAFD53444B}"/>
          </ac:spMkLst>
        </pc:spChg>
        <pc:grpChg chg="add mod">
          <ac:chgData name="GAO Yang" userId="522ff3a7-3a61-469d-8956-3a98b61f5cda" providerId="ADAL" clId="{26F3BE3D-6B8D-B443-92FB-FF8A91DE7CB4}" dt="2021-08-01T00:44:45.336" v="453" actId="1076"/>
          <ac:grpSpMkLst>
            <pc:docMk/>
            <pc:sldMk cId="3252712200" sldId="262"/>
            <ac:grpSpMk id="4" creationId="{DCDF8675-0312-4146-AF5B-C4C2AB644EA7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5" creationId="{774E942A-B796-6642-81ED-89385E63F192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6" creationId="{6381DFCB-30ED-2846-B4D6-E26974F952DB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7" creationId="{B0ECFE27-8A11-5444-9206-70A93BDCBEF4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1:21:06.295" v="1344" actId="1035"/>
        <pc:sldMkLst>
          <pc:docMk/>
          <pc:sldMk cId="1573467775" sldId="263"/>
        </pc:sldMkLst>
        <pc:spChg chg="add mod">
          <ac:chgData name="GAO Yang" userId="522ff3a7-3a61-469d-8956-3a98b61f5cda" providerId="ADAL" clId="{26F3BE3D-6B8D-B443-92FB-FF8A91DE7CB4}" dt="2021-08-01T00:54:59.402" v="656" actId="208"/>
          <ac:spMkLst>
            <pc:docMk/>
            <pc:sldMk cId="1573467775" sldId="263"/>
            <ac:spMk id="2" creationId="{B60F4470-36A8-974A-822A-AC8D8A705866}"/>
          </ac:spMkLst>
        </pc:spChg>
        <pc:spChg chg="add del mod">
          <ac:chgData name="GAO Yang" userId="522ff3a7-3a61-469d-8956-3a98b61f5cda" providerId="ADAL" clId="{26F3BE3D-6B8D-B443-92FB-FF8A91DE7CB4}" dt="2021-08-01T00:53:23.181" v="642" actId="478"/>
          <ac:spMkLst>
            <pc:docMk/>
            <pc:sldMk cId="1573467775" sldId="263"/>
            <ac:spMk id="3" creationId="{F447F8C2-3B71-AF4B-A828-74D82FF58CC6}"/>
          </ac:spMkLst>
        </pc:spChg>
        <pc:spChg chg="add mod">
          <ac:chgData name="GAO Yang" userId="522ff3a7-3a61-469d-8956-3a98b61f5cda" providerId="ADAL" clId="{26F3BE3D-6B8D-B443-92FB-FF8A91DE7CB4}" dt="2021-08-01T01:21:06.295" v="1344" actId="1035"/>
          <ac:spMkLst>
            <pc:docMk/>
            <pc:sldMk cId="1573467775" sldId="263"/>
            <ac:spMk id="17" creationId="{58660702-E9B7-BF41-AC8F-CAE507B1ECAE}"/>
          </ac:spMkLst>
        </pc:spChg>
        <pc:spChg chg="add del mod">
          <ac:chgData name="GAO Yang" userId="522ff3a7-3a61-469d-8956-3a98b61f5cda" providerId="ADAL" clId="{26F3BE3D-6B8D-B443-92FB-FF8A91DE7CB4}" dt="2021-08-01T00:53:59.026" v="648" actId="478"/>
          <ac:spMkLst>
            <pc:docMk/>
            <pc:sldMk cId="1573467775" sldId="263"/>
            <ac:spMk id="18" creationId="{2061580C-087C-9741-B7A0-F6F358802C51}"/>
          </ac:spMkLst>
        </pc:spChg>
        <pc:spChg chg="add mod">
          <ac:chgData name="GAO Yang" userId="522ff3a7-3a61-469d-8956-3a98b61f5cda" providerId="ADAL" clId="{26F3BE3D-6B8D-B443-92FB-FF8A91DE7CB4}" dt="2021-08-01T00:55:06.011" v="658" actId="207"/>
          <ac:spMkLst>
            <pc:docMk/>
            <pc:sldMk cId="1573467775" sldId="263"/>
            <ac:spMk id="19" creationId="{1C5BF5F2-5426-1544-B1D3-918E0799C0CD}"/>
          </ac:spMkLst>
        </pc:spChg>
        <pc:spChg chg="add del mod">
          <ac:chgData name="GAO Yang" userId="522ff3a7-3a61-469d-8956-3a98b61f5cda" providerId="ADAL" clId="{26F3BE3D-6B8D-B443-92FB-FF8A91DE7CB4}" dt="2021-08-01T00:56:44.152" v="785" actId="478"/>
          <ac:spMkLst>
            <pc:docMk/>
            <pc:sldMk cId="1573467775" sldId="263"/>
            <ac:spMk id="20" creationId="{33806C67-D438-4245-A3FA-3748C83F51F5}"/>
          </ac:spMkLst>
        </pc:spChg>
        <pc:spChg chg="add mod">
          <ac:chgData name="GAO Yang" userId="522ff3a7-3a61-469d-8956-3a98b61f5cda" providerId="ADAL" clId="{26F3BE3D-6B8D-B443-92FB-FF8A91DE7CB4}" dt="2021-08-01T00:56:05.051" v="776" actId="14100"/>
          <ac:spMkLst>
            <pc:docMk/>
            <pc:sldMk cId="1573467775" sldId="263"/>
            <ac:spMk id="21" creationId="{09821BD2-D553-EF4A-B4DE-6270C626E82F}"/>
          </ac:spMkLst>
        </pc:spChg>
        <pc:spChg chg="add mod">
          <ac:chgData name="GAO Yang" userId="522ff3a7-3a61-469d-8956-3a98b61f5cda" providerId="ADAL" clId="{26F3BE3D-6B8D-B443-92FB-FF8A91DE7CB4}" dt="2021-08-01T00:56:38.671" v="783" actId="14100"/>
          <ac:spMkLst>
            <pc:docMk/>
            <pc:sldMk cId="1573467775" sldId="263"/>
            <ac:spMk id="22" creationId="{E026A93F-A480-DB43-B8B8-2602859F18D1}"/>
          </ac:spMkLst>
        </pc:spChg>
        <pc:spChg chg="add mod">
          <ac:chgData name="GAO Yang" userId="522ff3a7-3a61-469d-8956-3a98b61f5cda" providerId="ADAL" clId="{26F3BE3D-6B8D-B443-92FB-FF8A91DE7CB4}" dt="2021-08-01T00:59:56.482" v="998" actId="1076"/>
          <ac:spMkLst>
            <pc:docMk/>
            <pc:sldMk cId="1573467775" sldId="263"/>
            <ac:spMk id="24" creationId="{A6B9707B-9073-5E41-82AA-307ECF155D94}"/>
          </ac:spMkLst>
        </pc:spChg>
        <pc:spChg chg="add mod">
          <ac:chgData name="GAO Yang" userId="522ff3a7-3a61-469d-8956-3a98b61f5cda" providerId="ADAL" clId="{26F3BE3D-6B8D-B443-92FB-FF8A91DE7CB4}" dt="2021-08-01T01:00:21.475" v="1005" actId="1035"/>
          <ac:spMkLst>
            <pc:docMk/>
            <pc:sldMk cId="1573467775" sldId="263"/>
            <ac:spMk id="25" creationId="{8F1536D1-7022-0343-B7DC-75E8FC31A3BB}"/>
          </ac:spMkLst>
        </pc:spChg>
        <pc:grpChg chg="del">
          <ac:chgData name="GAO Yang" userId="522ff3a7-3a61-469d-8956-3a98b61f5cda" providerId="ADAL" clId="{26F3BE3D-6B8D-B443-92FB-FF8A91DE7CB4}" dt="2021-08-01T00:46:31.152" v="455" actId="478"/>
          <ac:grpSpMkLst>
            <pc:docMk/>
            <pc:sldMk cId="1573467775" sldId="263"/>
            <ac:grpSpMk id="4" creationId="{DCDF8675-0312-4146-AF5B-C4C2AB644EA7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1:25:23.616" v="1501" actId="948"/>
        <pc:sldMkLst>
          <pc:docMk/>
          <pc:sldMk cId="1465127650" sldId="264"/>
        </pc:sldMkLst>
        <pc:spChg chg="add del mod">
          <ac:chgData name="GAO Yang" userId="522ff3a7-3a61-469d-8956-3a98b61f5cda" providerId="ADAL" clId="{26F3BE3D-6B8D-B443-92FB-FF8A91DE7CB4}" dt="2021-08-01T01:12:42.060" v="1272" actId="478"/>
          <ac:spMkLst>
            <pc:docMk/>
            <pc:sldMk cId="1465127650" sldId="264"/>
            <ac:spMk id="17" creationId="{2EDE908E-B6AD-3C4B-94C3-FD5BD96E8B9E}"/>
          </ac:spMkLst>
        </pc:spChg>
        <pc:spChg chg="add del mod">
          <ac:chgData name="GAO Yang" userId="522ff3a7-3a61-469d-8956-3a98b61f5cda" providerId="ADAL" clId="{26F3BE3D-6B8D-B443-92FB-FF8A91DE7CB4}" dt="2021-08-01T01:12:46.117" v="1274" actId="478"/>
          <ac:spMkLst>
            <pc:docMk/>
            <pc:sldMk cId="1465127650" sldId="264"/>
            <ac:spMk id="18" creationId="{BDDA07B9-0B58-0141-81C8-DD4693475300}"/>
          </ac:spMkLst>
        </pc:spChg>
        <pc:spChg chg="add mod">
          <ac:chgData name="GAO Yang" userId="522ff3a7-3a61-469d-8956-3a98b61f5cda" providerId="ADAL" clId="{26F3BE3D-6B8D-B443-92FB-FF8A91DE7CB4}" dt="2021-08-01T01:13:08.647" v="1279" actId="1076"/>
          <ac:spMkLst>
            <pc:docMk/>
            <pc:sldMk cId="1465127650" sldId="264"/>
            <ac:spMk id="19" creationId="{F9774412-28E3-1048-9912-C287F6F0F658}"/>
          </ac:spMkLst>
        </pc:spChg>
        <pc:spChg chg="add mod">
          <ac:chgData name="GAO Yang" userId="522ff3a7-3a61-469d-8956-3a98b61f5cda" providerId="ADAL" clId="{26F3BE3D-6B8D-B443-92FB-FF8A91DE7CB4}" dt="2021-08-01T01:12:52.190" v="1276" actId="164"/>
          <ac:spMkLst>
            <pc:docMk/>
            <pc:sldMk cId="1465127650" sldId="264"/>
            <ac:spMk id="20" creationId="{1296F940-B22C-9540-BB05-3E1A87B94C71}"/>
          </ac:spMkLst>
        </pc:spChg>
        <pc:spChg chg="add mod">
          <ac:chgData name="GAO Yang" userId="522ff3a7-3a61-469d-8956-3a98b61f5cda" providerId="ADAL" clId="{26F3BE3D-6B8D-B443-92FB-FF8A91DE7CB4}" dt="2021-08-01T01:12:52.190" v="1276" actId="164"/>
          <ac:spMkLst>
            <pc:docMk/>
            <pc:sldMk cId="1465127650" sldId="264"/>
            <ac:spMk id="21" creationId="{7E538BB5-1B11-AD4A-8C5E-6B1C3CE47256}"/>
          </ac:spMkLst>
        </pc:spChg>
        <pc:spChg chg="add mod">
          <ac:chgData name="GAO Yang" userId="522ff3a7-3a61-469d-8956-3a98b61f5cda" providerId="ADAL" clId="{26F3BE3D-6B8D-B443-92FB-FF8A91DE7CB4}" dt="2021-08-01T01:25:23.616" v="1501" actId="948"/>
          <ac:spMkLst>
            <pc:docMk/>
            <pc:sldMk cId="1465127650" sldId="264"/>
            <ac:spMk id="22" creationId="{4A6BF920-8752-CE48-92A6-E4588C7E52B8}"/>
          </ac:spMkLst>
        </pc:spChg>
        <pc:spChg chg="mod">
          <ac:chgData name="GAO Yang" userId="522ff3a7-3a61-469d-8956-3a98b61f5cda" providerId="ADAL" clId="{26F3BE3D-6B8D-B443-92FB-FF8A91DE7CB4}" dt="2021-08-01T01:12:09.904" v="1271" actId="20577"/>
          <ac:spMkLst>
            <pc:docMk/>
            <pc:sldMk cId="1465127650" sldId="264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21:43.985" v="1345" actId="1076"/>
          <ac:grpSpMkLst>
            <pc:docMk/>
            <pc:sldMk cId="1465127650" sldId="264"/>
            <ac:grpSpMk id="2" creationId="{286C0107-4329-1E48-A79F-DA94DCB4E803}"/>
          </ac:grpSpMkLst>
        </pc:grpChg>
        <pc:grpChg chg="del">
          <ac:chgData name="GAO Yang" userId="522ff3a7-3a61-469d-8956-3a98b61f5cda" providerId="ADAL" clId="{26F3BE3D-6B8D-B443-92FB-FF8A91DE7CB4}" dt="2021-08-01T01:03:07.846" v="1019" actId="478"/>
          <ac:grpSpMkLst>
            <pc:docMk/>
            <pc:sldMk cId="1465127650" sldId="264"/>
            <ac:grpSpMk id="4" creationId="{DCDF8675-0312-4146-AF5B-C4C2AB644EA7}"/>
          </ac:grpSpMkLst>
        </pc:grpChg>
      </pc:sldChg>
      <pc:sldChg chg="addSp modSp add mod">
        <pc:chgData name="GAO Yang" userId="522ff3a7-3a61-469d-8956-3a98b61f5cda" providerId="ADAL" clId="{26F3BE3D-6B8D-B443-92FB-FF8A91DE7CB4}" dt="2021-08-01T01:25:51.938" v="1502" actId="948"/>
        <pc:sldMkLst>
          <pc:docMk/>
          <pc:sldMk cId="3475092427" sldId="265"/>
        </pc:sldMkLst>
        <pc:spChg chg="mod">
          <ac:chgData name="GAO Yang" userId="522ff3a7-3a61-469d-8956-3a98b61f5cda" providerId="ADAL" clId="{26F3BE3D-6B8D-B443-92FB-FF8A91DE7CB4}" dt="2021-08-01T01:25:51.938" v="1502" actId="948"/>
          <ac:spMkLst>
            <pc:docMk/>
            <pc:sldMk cId="3475092427" sldId="265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9" creationId="{DB6AEA35-26F2-784F-81CE-E092CEE84734}"/>
          </ac:spMkLst>
        </pc:spChg>
        <pc:spChg chg="mod">
          <ac:chgData name="GAO Yang" userId="522ff3a7-3a61-469d-8956-3a98b61f5cda" providerId="ADAL" clId="{26F3BE3D-6B8D-B443-92FB-FF8A91DE7CB4}" dt="2021-08-01T01:07:10.382" v="1144" actId="2711"/>
          <ac:spMkLst>
            <pc:docMk/>
            <pc:sldMk cId="3475092427" sldId="265"/>
            <ac:spMk id="10" creationId="{84454A39-3825-F24C-945D-890ABE4B4D30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1" creationId="{A813DF86-3613-684D-8592-6CF36B5A0563}"/>
          </ac:spMkLst>
        </pc:spChg>
        <pc:spChg chg="mod">
          <ac:chgData name="GAO Yang" userId="522ff3a7-3a61-469d-8956-3a98b61f5cda" providerId="ADAL" clId="{26F3BE3D-6B8D-B443-92FB-FF8A91DE7CB4}" dt="2021-08-01T01:07:32.772" v="1147" actId="255"/>
          <ac:spMkLst>
            <pc:docMk/>
            <pc:sldMk cId="3475092427" sldId="265"/>
            <ac:spMk id="12" creationId="{8DC96EB4-17F9-1C49-B385-638A52FDE09D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3" creationId="{D64E0532-3481-DC49-9BAC-08AC81619F27}"/>
          </ac:spMkLst>
        </pc:spChg>
        <pc:spChg chg="mod">
          <ac:chgData name="GAO Yang" userId="522ff3a7-3a61-469d-8956-3a98b61f5cda" providerId="ADAL" clId="{26F3BE3D-6B8D-B443-92FB-FF8A91DE7CB4}" dt="2021-08-01T01:07:26.739" v="1146" actId="255"/>
          <ac:spMkLst>
            <pc:docMk/>
            <pc:sldMk cId="3475092427" sldId="265"/>
            <ac:spMk id="14" creationId="{BB31718C-307F-494C-AA7C-01554414CD8F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5" creationId="{AC35B8F4-4647-684C-8641-7D4512BFBBE8}"/>
          </ac:spMkLst>
        </pc:spChg>
        <pc:spChg chg="mod">
          <ac:chgData name="GAO Yang" userId="522ff3a7-3a61-469d-8956-3a98b61f5cda" providerId="ADAL" clId="{26F3BE3D-6B8D-B443-92FB-FF8A91DE7CB4}" dt="2021-08-01T01:07:20.132" v="1145" actId="255"/>
          <ac:spMkLst>
            <pc:docMk/>
            <pc:sldMk cId="3475092427" sldId="265"/>
            <ac:spMk id="16" creationId="{7D7655F9-8845-6F4F-B7F4-538724DD3F15}"/>
          </ac:spMkLst>
        </pc:spChg>
        <pc:spChg chg="add mod">
          <ac:chgData name="GAO Yang" userId="522ff3a7-3a61-469d-8956-3a98b61f5cda" providerId="ADAL" clId="{26F3BE3D-6B8D-B443-92FB-FF8A91DE7CB4}" dt="2021-08-01T01:08:31.707" v="1162" actId="1076"/>
          <ac:spMkLst>
            <pc:docMk/>
            <pc:sldMk cId="3475092427" sldId="265"/>
            <ac:spMk id="18" creationId="{E3BFEC98-25D3-F948-B85F-CC01E456F6F1}"/>
          </ac:spMkLst>
        </pc:spChg>
        <pc:spChg chg="mod">
          <ac:chgData name="GAO Yang" userId="522ff3a7-3a61-469d-8956-3a98b61f5cda" providerId="ADAL" clId="{26F3BE3D-6B8D-B443-92FB-FF8A91DE7CB4}" dt="2021-08-01T01:04:52.056" v="1039" actId="20577"/>
          <ac:spMkLst>
            <pc:docMk/>
            <pc:sldMk cId="3475092427" sldId="265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07:53.996" v="1149" actId="164"/>
          <ac:grpSpMkLst>
            <pc:docMk/>
            <pc:sldMk cId="3475092427" sldId="265"/>
            <ac:grpSpMk id="4" creationId="{60A056BD-DDDF-124C-AE85-7F0C43173691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5" creationId="{B10D032C-DD06-A84E-9CD6-05AC3DBCEC1C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6" creationId="{B48D3DF9-DF77-BE41-BD26-FD3B630A84A6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7" creationId="{027F1329-6CAC-7F49-B3D3-9C788060595A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8" creationId="{B7D724C7-1571-6E49-9F0F-9F90ECCA6839}"/>
          </ac:grpSpMkLst>
        </pc:grpChg>
        <pc:grpChg chg="add mod">
          <ac:chgData name="GAO Yang" userId="522ff3a7-3a61-469d-8956-3a98b61f5cda" providerId="ADAL" clId="{26F3BE3D-6B8D-B443-92FB-FF8A91DE7CB4}" dt="2021-08-01T01:07:57.899" v="1150" actId="1076"/>
          <ac:grpSpMkLst>
            <pc:docMk/>
            <pc:sldMk cId="3475092427" sldId="265"/>
            <ac:grpSpMk id="21" creationId="{EA0BA657-5407-3A49-93FB-1F1F4BD093DD}"/>
          </ac:grpSpMkLst>
        </pc:grpChg>
        <pc:cxnChg chg="add mod">
          <ac:chgData name="GAO Yang" userId="522ff3a7-3a61-469d-8956-3a98b61f5cda" providerId="ADAL" clId="{26F3BE3D-6B8D-B443-92FB-FF8A91DE7CB4}" dt="2021-08-01T01:08:44.063" v="1163" actId="17032"/>
          <ac:cxnSpMkLst>
            <pc:docMk/>
            <pc:sldMk cId="3475092427" sldId="265"/>
            <ac:cxnSpMk id="17" creationId="{95B6C142-0447-E44C-83FF-EE8A6CAED383}"/>
          </ac:cxnSpMkLst>
        </pc:cxnChg>
      </pc:sldChg>
      <pc:sldChg chg="modSp add mod">
        <pc:chgData name="GAO Yang" userId="522ff3a7-3a61-469d-8956-3a98b61f5cda" providerId="ADAL" clId="{26F3BE3D-6B8D-B443-92FB-FF8A91DE7CB4}" dt="2021-08-01T01:49:35.710" v="2699" actId="113"/>
        <pc:sldMkLst>
          <pc:docMk/>
          <pc:sldMk cId="2236600043" sldId="266"/>
        </pc:sldMkLst>
        <pc:spChg chg="mod">
          <ac:chgData name="GAO Yang" userId="522ff3a7-3a61-469d-8956-3a98b61f5cda" providerId="ADAL" clId="{26F3BE3D-6B8D-B443-92FB-FF8A91DE7CB4}" dt="2021-08-01T01:49:35.710" v="2699" actId="113"/>
          <ac:spMkLst>
            <pc:docMk/>
            <pc:sldMk cId="2236600043" sldId="266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16:50.887" v="1323" actId="14100"/>
          <ac:spMkLst>
            <pc:docMk/>
            <pc:sldMk cId="2236600043" sldId="266"/>
            <ac:spMk id="26" creationId="{00000000-0000-0000-0000-000000000000}"/>
          </ac:spMkLst>
        </pc:spChg>
      </pc:sldChg>
      <pc:sldChg chg="delSp modSp add mod">
        <pc:chgData name="GAO Yang" userId="522ff3a7-3a61-469d-8956-3a98b61f5cda" providerId="ADAL" clId="{26F3BE3D-6B8D-B443-92FB-FF8A91DE7CB4}" dt="2021-08-01T01:30:18.863" v="1832" actId="1076"/>
        <pc:sldMkLst>
          <pc:docMk/>
          <pc:sldMk cId="513498151" sldId="267"/>
        </pc:sldMkLst>
        <pc:spChg chg="mod">
          <ac:chgData name="GAO Yang" userId="522ff3a7-3a61-469d-8956-3a98b61f5cda" providerId="ADAL" clId="{26F3BE3D-6B8D-B443-92FB-FF8A91DE7CB4}" dt="2021-08-01T01:30:18.863" v="1832" actId="1076"/>
          <ac:spMkLst>
            <pc:docMk/>
            <pc:sldMk cId="513498151" sldId="267"/>
            <ac:spMk id="22" creationId="{4A6BF920-8752-CE48-92A6-E4588C7E52B8}"/>
          </ac:spMkLst>
        </pc:spChg>
        <pc:spChg chg="mod">
          <ac:chgData name="GAO Yang" userId="522ff3a7-3a61-469d-8956-3a98b61f5cda" providerId="ADAL" clId="{26F3BE3D-6B8D-B443-92FB-FF8A91DE7CB4}" dt="2021-08-01T01:26:38.283" v="1510" actId="20577"/>
          <ac:spMkLst>
            <pc:docMk/>
            <pc:sldMk cId="513498151" sldId="267"/>
            <ac:spMk id="26" creationId="{00000000-0000-0000-0000-000000000000}"/>
          </ac:spMkLst>
        </pc:spChg>
        <pc:grpChg chg="del">
          <ac:chgData name="GAO Yang" userId="522ff3a7-3a61-469d-8956-3a98b61f5cda" providerId="ADAL" clId="{26F3BE3D-6B8D-B443-92FB-FF8A91DE7CB4}" dt="2021-08-01T01:26:40.803" v="1511" actId="478"/>
          <ac:grpSpMkLst>
            <pc:docMk/>
            <pc:sldMk cId="513498151" sldId="267"/>
            <ac:grpSpMk id="2" creationId="{286C0107-4329-1E48-A79F-DA94DCB4E803}"/>
          </ac:grpSpMkLst>
        </pc:grpChg>
      </pc:sldChg>
      <pc:sldChg chg="addSp delSp modSp add mod ord">
        <pc:chgData name="GAO Yang" userId="522ff3a7-3a61-469d-8956-3a98b61f5cda" providerId="ADAL" clId="{26F3BE3D-6B8D-B443-92FB-FF8A91DE7CB4}" dt="2021-08-01T02:39:05.360" v="4322" actId="20578"/>
        <pc:sldMkLst>
          <pc:docMk/>
          <pc:sldMk cId="1577865180" sldId="268"/>
        </pc:sldMkLst>
        <pc:spChg chg="del mod">
          <ac:chgData name="GAO Yang" userId="522ff3a7-3a61-469d-8956-3a98b61f5cda" providerId="ADAL" clId="{26F3BE3D-6B8D-B443-92FB-FF8A91DE7CB4}" dt="2021-08-01T01:38:34.224" v="1876" actId="478"/>
          <ac:spMkLst>
            <pc:docMk/>
            <pc:sldMk cId="1577865180" sldId="268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38:17.414" v="1872" actId="14100"/>
          <ac:spMkLst>
            <pc:docMk/>
            <pc:sldMk cId="1577865180" sldId="268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1:38:36.729" v="1877" actId="1076"/>
          <ac:picMkLst>
            <pc:docMk/>
            <pc:sldMk cId="1577865180" sldId="268"/>
            <ac:picMk id="4" creationId="{460AED87-BB15-9544-8BC7-7825294BF703}"/>
          </ac:picMkLst>
        </pc:picChg>
      </pc:sldChg>
      <pc:sldChg chg="addSp delSp modSp add mod ord">
        <pc:chgData name="GAO Yang" userId="522ff3a7-3a61-469d-8956-3a98b61f5cda" providerId="ADAL" clId="{26F3BE3D-6B8D-B443-92FB-FF8A91DE7CB4}" dt="2021-08-01T02:39:05.360" v="4322" actId="20578"/>
        <pc:sldMkLst>
          <pc:docMk/>
          <pc:sldMk cId="685631540" sldId="269"/>
        </pc:sldMkLst>
        <pc:spChg chg="mod">
          <ac:chgData name="GAO Yang" userId="522ff3a7-3a61-469d-8956-3a98b61f5cda" providerId="ADAL" clId="{26F3BE3D-6B8D-B443-92FB-FF8A91DE7CB4}" dt="2021-08-01T01:39:11.792" v="1905" actId="1076"/>
          <ac:spMkLst>
            <pc:docMk/>
            <pc:sldMk cId="685631540" sldId="269"/>
            <ac:spMk id="9" creationId="{BB4D0E90-688B-5747-AA88-4D82375F5B0D}"/>
          </ac:spMkLst>
        </pc:spChg>
        <pc:spChg chg="mod">
          <ac:chgData name="GAO Yang" userId="522ff3a7-3a61-469d-8956-3a98b61f5cda" providerId="ADAL" clId="{26F3BE3D-6B8D-B443-92FB-FF8A91DE7CB4}" dt="2021-08-01T01:39:26.129" v="1907" actId="1076"/>
          <ac:spMkLst>
            <pc:docMk/>
            <pc:sldMk cId="685631540" sldId="269"/>
            <ac:spMk id="10" creationId="{9C5EC241-FDA4-B84F-A824-D69BF0658AF5}"/>
          </ac:spMkLst>
        </pc:spChg>
        <pc:spChg chg="mod">
          <ac:chgData name="GAO Yang" userId="522ff3a7-3a61-469d-8956-3a98b61f5cda" providerId="ADAL" clId="{26F3BE3D-6B8D-B443-92FB-FF8A91DE7CB4}" dt="2021-08-01T01:38:54.979" v="1901" actId="20577"/>
          <ac:spMkLst>
            <pc:docMk/>
            <pc:sldMk cId="685631540" sldId="269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39:11.792" v="1905" actId="1076"/>
          <ac:grpSpMkLst>
            <pc:docMk/>
            <pc:sldMk cId="685631540" sldId="269"/>
            <ac:grpSpMk id="5" creationId="{B08EB9D5-365F-0242-88EC-62D8A8889D33}"/>
          </ac:grpSpMkLst>
        </pc:grpChg>
        <pc:picChg chg="del">
          <ac:chgData name="GAO Yang" userId="522ff3a7-3a61-469d-8956-3a98b61f5cda" providerId="ADAL" clId="{26F3BE3D-6B8D-B443-92FB-FF8A91DE7CB4}" dt="2021-08-01T01:39:02.970" v="1903" actId="478"/>
          <ac:picMkLst>
            <pc:docMk/>
            <pc:sldMk cId="685631540" sldId="269"/>
            <ac:picMk id="4" creationId="{460AED87-BB15-9544-8BC7-7825294BF703}"/>
          </ac:picMkLst>
        </pc:picChg>
        <pc:picChg chg="mod">
          <ac:chgData name="GAO Yang" userId="522ff3a7-3a61-469d-8956-3a98b61f5cda" providerId="ADAL" clId="{26F3BE3D-6B8D-B443-92FB-FF8A91DE7CB4}" dt="2021-08-01T01:39:11.792" v="1905" actId="1076"/>
          <ac:picMkLst>
            <pc:docMk/>
            <pc:sldMk cId="685631540" sldId="269"/>
            <ac:picMk id="6" creationId="{DE5B2530-07C0-F042-AD7E-6D507F85741A}"/>
          </ac:picMkLst>
        </pc:picChg>
        <pc:cxnChg chg="mod">
          <ac:chgData name="GAO Yang" userId="522ff3a7-3a61-469d-8956-3a98b61f5cda" providerId="ADAL" clId="{26F3BE3D-6B8D-B443-92FB-FF8A91DE7CB4}" dt="2021-08-01T01:39:11.792" v="1905" actId="1076"/>
          <ac:cxnSpMkLst>
            <pc:docMk/>
            <pc:sldMk cId="685631540" sldId="269"/>
            <ac:cxnSpMk id="7" creationId="{CF08623D-F819-3F4F-A578-8DC3E8E0E038}"/>
          </ac:cxnSpMkLst>
        </pc:cxnChg>
        <pc:cxnChg chg="mod">
          <ac:chgData name="GAO Yang" userId="522ff3a7-3a61-469d-8956-3a98b61f5cda" providerId="ADAL" clId="{26F3BE3D-6B8D-B443-92FB-FF8A91DE7CB4}" dt="2021-08-01T01:39:11.792" v="1905" actId="1076"/>
          <ac:cxnSpMkLst>
            <pc:docMk/>
            <pc:sldMk cId="685631540" sldId="269"/>
            <ac:cxnSpMk id="8" creationId="{FF6F393B-0A3E-E24B-9EF4-CFFACA53DA90}"/>
          </ac:cxnSpMkLst>
        </pc:cxnChg>
      </pc:sldChg>
      <pc:sldChg chg="addSp delSp modSp add mod">
        <pc:chgData name="GAO Yang" userId="522ff3a7-3a61-469d-8956-3a98b61f5cda" providerId="ADAL" clId="{26F3BE3D-6B8D-B443-92FB-FF8A91DE7CB4}" dt="2021-08-01T01:58:38.591" v="3194" actId="113"/>
        <pc:sldMkLst>
          <pc:docMk/>
          <pc:sldMk cId="2359729372" sldId="270"/>
        </pc:sldMkLst>
        <pc:spChg chg="mod">
          <ac:chgData name="GAO Yang" userId="522ff3a7-3a61-469d-8956-3a98b61f5cda" providerId="ADAL" clId="{26F3BE3D-6B8D-B443-92FB-FF8A91DE7CB4}" dt="2021-08-01T01:58:38.591" v="3194" actId="113"/>
          <ac:spMkLst>
            <pc:docMk/>
            <pc:sldMk cId="2359729372" sldId="270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51:54.560" v="2760" actId="20577"/>
          <ac:spMkLst>
            <pc:docMk/>
            <pc:sldMk cId="2359729372" sldId="270"/>
            <ac:spMk id="26" creationId="{00000000-0000-0000-0000-000000000000}"/>
          </ac:spMkLst>
        </pc:spChg>
        <pc:picChg chg="add del mod">
          <ac:chgData name="GAO Yang" userId="522ff3a7-3a61-469d-8956-3a98b61f5cda" providerId="ADAL" clId="{26F3BE3D-6B8D-B443-92FB-FF8A91DE7CB4}" dt="2021-08-01T01:55:41.136" v="3162" actId="478"/>
          <ac:picMkLst>
            <pc:docMk/>
            <pc:sldMk cId="2359729372" sldId="270"/>
            <ac:picMk id="4" creationId="{07EBAB55-AA6E-184C-BD30-B6E67BE80181}"/>
          </ac:picMkLst>
        </pc:picChg>
        <pc:picChg chg="add mod">
          <ac:chgData name="GAO Yang" userId="522ff3a7-3a61-469d-8956-3a98b61f5cda" providerId="ADAL" clId="{26F3BE3D-6B8D-B443-92FB-FF8A91DE7CB4}" dt="2021-08-01T01:57:26.424" v="3169" actId="1076"/>
          <ac:picMkLst>
            <pc:docMk/>
            <pc:sldMk cId="2359729372" sldId="270"/>
            <ac:picMk id="5" creationId="{829E8889-859C-0448-8B6E-612127C5EF7D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06:55.235" v="3391"/>
        <pc:sldMkLst>
          <pc:docMk/>
          <pc:sldMk cId="3605348661" sldId="271"/>
        </pc:sldMkLst>
        <pc:spChg chg="mod">
          <ac:chgData name="GAO Yang" userId="522ff3a7-3a61-469d-8956-3a98b61f5cda" providerId="ADAL" clId="{26F3BE3D-6B8D-B443-92FB-FF8A91DE7CB4}" dt="2021-08-01T02:06:29.343" v="3389" actId="20577"/>
          <ac:spMkLst>
            <pc:docMk/>
            <pc:sldMk cId="3605348661" sldId="271"/>
            <ac:spMk id="2" creationId="{843FC5CA-7A7F-A144-80DC-9D41B4BE88F6}"/>
          </ac:spMkLst>
        </pc:spChg>
        <pc:spChg chg="add del mod">
          <ac:chgData name="GAO Yang" userId="522ff3a7-3a61-469d-8956-3a98b61f5cda" providerId="ADAL" clId="{26F3BE3D-6B8D-B443-92FB-FF8A91DE7CB4}" dt="2021-08-01T02:06:55.235" v="3391"/>
          <ac:spMkLst>
            <pc:docMk/>
            <pc:sldMk cId="3605348661" sldId="271"/>
            <ac:spMk id="3" creationId="{83C392F1-BE9E-B743-8DD6-D312A5D57A43}"/>
          </ac:spMkLst>
        </pc:spChg>
        <pc:spChg chg="mod">
          <ac:chgData name="GAO Yang" userId="522ff3a7-3a61-469d-8956-3a98b61f5cda" providerId="ADAL" clId="{26F3BE3D-6B8D-B443-92FB-FF8A91DE7CB4}" dt="2021-08-01T01:59:27.658" v="3197"/>
          <ac:spMkLst>
            <pc:docMk/>
            <pc:sldMk cId="3605348661" sldId="271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08:39.726" v="3626" actId="12"/>
        <pc:sldMkLst>
          <pc:docMk/>
          <pc:sldMk cId="1007067101" sldId="272"/>
        </pc:sldMkLst>
        <pc:spChg chg="mod">
          <ac:chgData name="GAO Yang" userId="522ff3a7-3a61-469d-8956-3a98b61f5cda" providerId="ADAL" clId="{26F3BE3D-6B8D-B443-92FB-FF8A91DE7CB4}" dt="2021-08-01T02:08:39.726" v="3626" actId="12"/>
          <ac:spMkLst>
            <pc:docMk/>
            <pc:sldMk cId="1007067101" sldId="272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2:07:05.596" v="3412" actId="20577"/>
          <ac:spMkLst>
            <pc:docMk/>
            <pc:sldMk cId="1007067101" sldId="272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2:43:29.662" v="4325" actId="164"/>
        <pc:sldMkLst>
          <pc:docMk/>
          <pc:sldMk cId="827790736" sldId="273"/>
        </pc:sldMkLst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1" creationId="{6ACC8BE9-C002-A94C-AB87-C862F66C40DE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2" creationId="{0231A9F9-BABF-B44E-AF26-DDC45E65A75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3" creationId="{9D3FA65E-DDDB-E544-AC64-82A0CADC1F4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4" creationId="{55B915FD-334F-9244-AE31-8E69C07C996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5" creationId="{72536284-B3B1-3E46-9A2E-98C7FD227B9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6" creationId="{8C13449D-6B43-1F4E-9315-BEF59F2A1151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7" creationId="{1CCAC115-1A69-3943-A3B4-92659819F9F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8" creationId="{8A1E4DFC-8027-8D4B-8D09-1F727F96653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9" creationId="{40583F5A-982F-2B42-891B-28DBB74DC947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0" creationId="{B15E4999-3B28-D24D-9784-3E4A3513D38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1" creationId="{441EF345-05DD-F242-81DF-0F7884C73201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2" creationId="{314344B9-807C-474E-B675-DF925503230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3" creationId="{E88E8981-D4F5-B244-99DA-C2F509D944EC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4" creationId="{14BE3888-6938-1C48-8E7E-55503AB5C05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5" creationId="{CFBEC34F-92F6-5044-B02F-8659F7A0418B}"/>
          </ac:spMkLst>
        </pc:spChg>
        <pc:spChg chg="mod">
          <ac:chgData name="GAO Yang" userId="522ff3a7-3a61-469d-8956-3a98b61f5cda" providerId="ADAL" clId="{26F3BE3D-6B8D-B443-92FB-FF8A91DE7CB4}" dt="2021-08-01T02:10:05.015" v="3648" actId="20577"/>
          <ac:spMkLst>
            <pc:docMk/>
            <pc:sldMk cId="827790736" sldId="273"/>
            <ac:spMk id="26" creationId="{00000000-0000-0000-0000-000000000000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7" creationId="{03545904-7A55-2E4D-B509-9C234A905D3E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8" creationId="{B3D4278A-1080-F543-BB6E-111E7CD407F5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9" creationId="{2A220EDC-C7B4-324D-A024-78BB642979E2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0" creationId="{CDC87DDF-CF41-B64B-9F2E-5D1BC9E19B1D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1" creationId="{CE4A49F9-3CA2-9F48-A892-D9C43279AD35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2" creationId="{A657BF40-ECA0-EC48-8E28-A6508F74374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3" creationId="{AB89FB68-8F0D-1742-8411-A9FF9B634DB4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4" creationId="{ECB6EFCC-2A7E-444F-B72D-883E6A8CDC9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5" creationId="{5896E144-712B-5B4D-B036-4A3ACD0E0757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6" creationId="{884A6D3C-572C-434C-A4EC-85A32A6C56B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7" creationId="{9959D1E7-B63B-9F4E-A30F-9D23F6EDCACF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8" creationId="{348495D0-AF78-C74B-9904-573F7F04287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9" creationId="{E78516AB-6A21-FF4A-8ECB-01D1DA2FC4C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40" creationId="{5553591A-9217-024E-81D2-D6927E8A435D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41" creationId="{CE086C73-78FF-214E-9DD5-72728495A710}"/>
          </ac:spMkLst>
        </pc:spChg>
        <pc:spChg chg="add mod">
          <ac:chgData name="GAO Yang" userId="522ff3a7-3a61-469d-8956-3a98b61f5cda" providerId="ADAL" clId="{26F3BE3D-6B8D-B443-92FB-FF8A91DE7CB4}" dt="2021-08-01T02:11:23.719" v="3670" actId="164"/>
          <ac:spMkLst>
            <pc:docMk/>
            <pc:sldMk cId="827790736" sldId="273"/>
            <ac:spMk id="42" creationId="{6A2695F3-DBE2-3843-AC56-516E745FDF78}"/>
          </ac:spMkLst>
        </pc:spChg>
        <pc:spChg chg="add mod">
          <ac:chgData name="GAO Yang" userId="522ff3a7-3a61-469d-8956-3a98b61f5cda" providerId="ADAL" clId="{26F3BE3D-6B8D-B443-92FB-FF8A91DE7CB4}" dt="2021-08-01T02:43:29.662" v="4325" actId="164"/>
          <ac:spMkLst>
            <pc:docMk/>
            <pc:sldMk cId="827790736" sldId="273"/>
            <ac:spMk id="43" creationId="{CC754FDE-C28E-574D-8BCF-5B6E730C2065}"/>
          </ac:spMkLst>
        </pc:spChg>
        <pc:grpChg chg="add mod">
          <ac:chgData name="GAO Yang" userId="522ff3a7-3a61-469d-8956-3a98b61f5cda" providerId="ADAL" clId="{26F3BE3D-6B8D-B443-92FB-FF8A91DE7CB4}" dt="2021-08-01T02:11:23.719" v="3670" actId="164"/>
          <ac:grpSpMkLst>
            <pc:docMk/>
            <pc:sldMk cId="827790736" sldId="273"/>
            <ac:grpSpMk id="2" creationId="{7E186F03-FA09-1A4F-8D69-F616D3BA8894}"/>
          </ac:grpSpMkLst>
        </pc:grpChg>
        <pc:grpChg chg="add mod">
          <ac:chgData name="GAO Yang" userId="522ff3a7-3a61-469d-8956-3a98b61f5cda" providerId="ADAL" clId="{26F3BE3D-6B8D-B443-92FB-FF8A91DE7CB4}" dt="2021-08-01T02:43:29.662" v="4325" actId="164"/>
          <ac:grpSpMkLst>
            <pc:docMk/>
            <pc:sldMk cId="827790736" sldId="273"/>
            <ac:grpSpMk id="3" creationId="{D3FCECB3-9F2F-F74D-88B1-1C353351DC1A}"/>
          </ac:grpSpMkLst>
        </pc:grpChg>
        <pc:grpChg chg="add mod">
          <ac:chgData name="GAO Yang" userId="522ff3a7-3a61-469d-8956-3a98b61f5cda" providerId="ADAL" clId="{26F3BE3D-6B8D-B443-92FB-FF8A91DE7CB4}" dt="2021-08-01T02:43:29.662" v="4325" actId="164"/>
          <ac:grpSpMkLst>
            <pc:docMk/>
            <pc:sldMk cId="827790736" sldId="273"/>
            <ac:grpSpMk id="4" creationId="{A18B5D21-5F75-8244-8857-8127E8EB8275}"/>
          </ac:grpSpMkLst>
        </pc:grpChg>
        <pc:grpChg chg="del">
          <ac:chgData name="GAO Yang" userId="522ff3a7-3a61-469d-8956-3a98b61f5cda" providerId="ADAL" clId="{26F3BE3D-6B8D-B443-92FB-FF8A91DE7CB4}" dt="2021-08-01T02:10:17.849" v="3649" actId="478"/>
          <ac:grpSpMkLst>
            <pc:docMk/>
            <pc:sldMk cId="827790736" sldId="273"/>
            <ac:grpSpMk id="5" creationId="{B08EB9D5-365F-0242-88EC-62D8A8889D33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2:12:45.560" v="3693" actId="1076"/>
        <pc:sldMkLst>
          <pc:docMk/>
          <pc:sldMk cId="786412632" sldId="274"/>
        </pc:sldMkLst>
        <pc:spChg chg="mod">
          <ac:chgData name="GAO Yang" userId="522ff3a7-3a61-469d-8956-3a98b61f5cda" providerId="ADAL" clId="{26F3BE3D-6B8D-B443-92FB-FF8A91DE7CB4}" dt="2021-08-01T02:12:28.920" v="3690" actId="20577"/>
          <ac:spMkLst>
            <pc:docMk/>
            <pc:sldMk cId="786412632" sldId="274"/>
            <ac:spMk id="26" creationId="{00000000-0000-0000-0000-000000000000}"/>
          </ac:spMkLst>
        </pc:spChg>
        <pc:grpChg chg="del">
          <ac:chgData name="GAO Yang" userId="522ff3a7-3a61-469d-8956-3a98b61f5cda" providerId="ADAL" clId="{26F3BE3D-6B8D-B443-92FB-FF8A91DE7CB4}" dt="2021-08-01T02:12:38.249" v="3691" actId="478"/>
          <ac:grpSpMkLst>
            <pc:docMk/>
            <pc:sldMk cId="786412632" sldId="274"/>
            <ac:grpSpMk id="3" creationId="{D3FCECB3-9F2F-F74D-88B1-1C353351DC1A}"/>
          </ac:grpSpMkLst>
        </pc:grpChg>
        <pc:graphicFrameChg chg="add mod">
          <ac:chgData name="GAO Yang" userId="522ff3a7-3a61-469d-8956-3a98b61f5cda" providerId="ADAL" clId="{26F3BE3D-6B8D-B443-92FB-FF8A91DE7CB4}" dt="2021-08-01T02:12:45.560" v="3693" actId="1076"/>
          <ac:graphicFrameMkLst>
            <pc:docMk/>
            <pc:sldMk cId="786412632" sldId="274"/>
            <ac:graphicFrameMk id="43" creationId="{12C2FCD6-A177-3745-A2E8-8D44D068F0CB}"/>
          </ac:graphicFrameMkLst>
        </pc:graphicFrameChg>
      </pc:sldChg>
      <pc:sldChg chg="addSp delSp modSp add mod">
        <pc:chgData name="GAO Yang" userId="522ff3a7-3a61-469d-8956-3a98b61f5cda" providerId="ADAL" clId="{26F3BE3D-6B8D-B443-92FB-FF8A91DE7CB4}" dt="2021-08-01T02:14:38.126" v="3726" actId="20577"/>
        <pc:sldMkLst>
          <pc:docMk/>
          <pc:sldMk cId="2524258187" sldId="275"/>
        </pc:sldMkLst>
        <pc:spChg chg="add mod">
          <ac:chgData name="GAO Yang" userId="522ff3a7-3a61-469d-8956-3a98b61f5cda" providerId="ADAL" clId="{26F3BE3D-6B8D-B443-92FB-FF8A91DE7CB4}" dt="2021-08-01T02:14:38.126" v="3726" actId="20577"/>
          <ac:spMkLst>
            <pc:docMk/>
            <pc:sldMk cId="2524258187" sldId="275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13:18.973" v="3711" actId="20577"/>
          <ac:spMkLst>
            <pc:docMk/>
            <pc:sldMk cId="2524258187" sldId="275"/>
            <ac:spMk id="26" creationId="{00000000-0000-0000-0000-000000000000}"/>
          </ac:spMkLst>
        </pc:spChg>
        <pc:graphicFrameChg chg="del">
          <ac:chgData name="GAO Yang" userId="522ff3a7-3a61-469d-8956-3a98b61f5cda" providerId="ADAL" clId="{26F3BE3D-6B8D-B443-92FB-FF8A91DE7CB4}" dt="2021-08-01T02:13:22.455" v="3712" actId="478"/>
          <ac:graphicFrameMkLst>
            <pc:docMk/>
            <pc:sldMk cId="2524258187" sldId="275"/>
            <ac:graphicFrameMk id="43" creationId="{12C2FCD6-A177-3745-A2E8-8D44D068F0CB}"/>
          </ac:graphicFrameMkLst>
        </pc:graphicFrameChg>
      </pc:sldChg>
      <pc:sldChg chg="addSp delSp modSp add mod">
        <pc:chgData name="GAO Yang" userId="522ff3a7-3a61-469d-8956-3a98b61f5cda" providerId="ADAL" clId="{26F3BE3D-6B8D-B443-92FB-FF8A91DE7CB4}" dt="2021-08-01T02:20:32.307" v="3777" actId="108"/>
        <pc:sldMkLst>
          <pc:docMk/>
          <pc:sldMk cId="1259870984" sldId="276"/>
        </pc:sldMkLst>
        <pc:spChg chg="add mod">
          <ac:chgData name="GAO Yang" userId="522ff3a7-3a61-469d-8956-3a98b61f5cda" providerId="ADAL" clId="{26F3BE3D-6B8D-B443-92FB-FF8A91DE7CB4}" dt="2021-08-01T02:19:00.508" v="3744"/>
          <ac:spMkLst>
            <pc:docMk/>
            <pc:sldMk cId="1259870984" sldId="276"/>
            <ac:spMk id="5" creationId="{12C710E2-0296-B246-A2EA-830081F425AF}"/>
          </ac:spMkLst>
        </pc:spChg>
        <pc:spChg chg="add mod">
          <ac:chgData name="GAO Yang" userId="522ff3a7-3a61-469d-8956-3a98b61f5cda" providerId="ADAL" clId="{26F3BE3D-6B8D-B443-92FB-FF8A91DE7CB4}" dt="2021-08-01T02:19:00.508" v="3744"/>
          <ac:spMkLst>
            <pc:docMk/>
            <pc:sldMk cId="1259870984" sldId="276"/>
            <ac:spMk id="6" creationId="{5D971EEE-0715-3648-BD07-EB7E2CC826AD}"/>
          </ac:spMkLst>
        </pc:spChg>
        <pc:spChg chg="mod">
          <ac:chgData name="GAO Yang" userId="522ff3a7-3a61-469d-8956-3a98b61f5cda" providerId="ADAL" clId="{26F3BE3D-6B8D-B443-92FB-FF8A91DE7CB4}" dt="2021-08-01T02:18:20.300" v="3741" actId="20577"/>
          <ac:spMkLst>
            <pc:docMk/>
            <pc:sldMk cId="1259870984" sldId="276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2:19:00.508" v="3744"/>
          <ac:grpSpMkLst>
            <pc:docMk/>
            <pc:sldMk cId="1259870984" sldId="276"/>
            <ac:grpSpMk id="4" creationId="{C79B7776-65FC-0440-B16A-C4775F6FCFE2}"/>
          </ac:grpSpMkLst>
        </pc:grpChg>
        <pc:graphicFrameChg chg="add mod">
          <ac:chgData name="GAO Yang" userId="522ff3a7-3a61-469d-8956-3a98b61f5cda" providerId="ADAL" clId="{26F3BE3D-6B8D-B443-92FB-FF8A91DE7CB4}" dt="2021-08-01T02:20:32.307" v="3777" actId="108"/>
          <ac:graphicFrameMkLst>
            <pc:docMk/>
            <pc:sldMk cId="1259870984" sldId="276"/>
            <ac:graphicFrameMk id="7" creationId="{8551E3A2-D605-434D-92B5-388330F63393}"/>
          </ac:graphicFrameMkLst>
        </pc:graphicFrameChg>
        <pc:graphicFrameChg chg="del">
          <ac:chgData name="GAO Yang" userId="522ff3a7-3a61-469d-8956-3a98b61f5cda" providerId="ADAL" clId="{26F3BE3D-6B8D-B443-92FB-FF8A91DE7CB4}" dt="2021-08-01T02:18:53.403" v="3742" actId="478"/>
          <ac:graphicFrameMkLst>
            <pc:docMk/>
            <pc:sldMk cId="1259870984" sldId="276"/>
            <ac:graphicFrameMk id="43" creationId="{12C2FCD6-A177-3745-A2E8-8D44D068F0CB}"/>
          </ac:graphicFrameMkLst>
        </pc:graphicFrameChg>
      </pc:sldChg>
      <pc:sldChg chg="modSp add mod">
        <pc:chgData name="GAO Yang" userId="522ff3a7-3a61-469d-8956-3a98b61f5cda" providerId="ADAL" clId="{26F3BE3D-6B8D-B443-92FB-FF8A91DE7CB4}" dt="2021-08-01T02:33:46.261" v="4254" actId="1076"/>
        <pc:sldMkLst>
          <pc:docMk/>
          <pc:sldMk cId="3271246465" sldId="277"/>
        </pc:sldMkLst>
        <pc:spChg chg="mod">
          <ac:chgData name="GAO Yang" userId="522ff3a7-3a61-469d-8956-3a98b61f5cda" providerId="ADAL" clId="{26F3BE3D-6B8D-B443-92FB-FF8A91DE7CB4}" dt="2021-08-01T02:33:46.261" v="4254" actId="1076"/>
          <ac:spMkLst>
            <pc:docMk/>
            <pc:sldMk cId="3271246465" sldId="277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1:49.829" v="3799" actId="20577"/>
          <ac:spMkLst>
            <pc:docMk/>
            <pc:sldMk cId="3271246465" sldId="277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32:36.773" v="4235" actId="1076"/>
        <pc:sldMkLst>
          <pc:docMk/>
          <pc:sldMk cId="1710145386" sldId="278"/>
        </pc:sldMkLst>
        <pc:spChg chg="mod">
          <ac:chgData name="GAO Yang" userId="522ff3a7-3a61-469d-8956-3a98b61f5cda" providerId="ADAL" clId="{26F3BE3D-6B8D-B443-92FB-FF8A91DE7CB4}" dt="2021-08-01T02:32:36.773" v="4235" actId="1076"/>
          <ac:spMkLst>
            <pc:docMk/>
            <pc:sldMk cId="1710145386" sldId="278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2:13.070" v="3831" actId="20577"/>
          <ac:spMkLst>
            <pc:docMk/>
            <pc:sldMk cId="1710145386" sldId="278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32:21.082" v="4234" actId="1076"/>
        <pc:sldMkLst>
          <pc:docMk/>
          <pc:sldMk cId="3854203518" sldId="279"/>
        </pc:sldMkLst>
        <pc:spChg chg="mod">
          <ac:chgData name="GAO Yang" userId="522ff3a7-3a61-469d-8956-3a98b61f5cda" providerId="ADAL" clId="{26F3BE3D-6B8D-B443-92FB-FF8A91DE7CB4}" dt="2021-08-01T02:32:21.082" v="4234" actId="1076"/>
          <ac:spMkLst>
            <pc:docMk/>
            <pc:sldMk cId="3854203518" sldId="279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2:19.675" v="3841" actId="20577"/>
          <ac:spMkLst>
            <pc:docMk/>
            <pc:sldMk cId="3854203518" sldId="279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2:35:26.609" v="4297" actId="20577"/>
        <pc:sldMkLst>
          <pc:docMk/>
          <pc:sldMk cId="4008739064" sldId="280"/>
        </pc:sldMkLst>
        <pc:spChg chg="del">
          <ac:chgData name="GAO Yang" userId="522ff3a7-3a61-469d-8956-3a98b61f5cda" providerId="ADAL" clId="{26F3BE3D-6B8D-B443-92FB-FF8A91DE7CB4}" dt="2021-08-01T02:34:31.397" v="4287" actId="478"/>
          <ac:spMkLst>
            <pc:docMk/>
            <pc:sldMk cId="4008739064" sldId="280"/>
            <ac:spMk id="4" creationId="{399173BD-D9FD-9640-A955-FD6D88BAE222}"/>
          </ac:spMkLst>
        </pc:spChg>
        <pc:spChg chg="add mod">
          <ac:chgData name="GAO Yang" userId="522ff3a7-3a61-469d-8956-3a98b61f5cda" providerId="ADAL" clId="{26F3BE3D-6B8D-B443-92FB-FF8A91DE7CB4}" dt="2021-08-01T02:35:20.728" v="4296" actId="20577"/>
          <ac:spMkLst>
            <pc:docMk/>
            <pc:sldMk cId="4008739064" sldId="280"/>
            <ac:spMk id="5" creationId="{D096BCDD-4E3B-F94E-81CA-E048B559D97E}"/>
          </ac:spMkLst>
        </pc:spChg>
        <pc:spChg chg="add mod">
          <ac:chgData name="GAO Yang" userId="522ff3a7-3a61-469d-8956-3a98b61f5cda" providerId="ADAL" clId="{26F3BE3D-6B8D-B443-92FB-FF8A91DE7CB4}" dt="2021-08-01T02:35:26.609" v="4297" actId="20577"/>
          <ac:spMkLst>
            <pc:docMk/>
            <pc:sldMk cId="4008739064" sldId="280"/>
            <ac:spMk id="6" creationId="{740E811C-A8D8-9A44-AD79-205AEB6D8B15}"/>
          </ac:spMkLst>
        </pc:spChg>
        <pc:spChg chg="mod">
          <ac:chgData name="GAO Yang" userId="522ff3a7-3a61-469d-8956-3a98b61f5cda" providerId="ADAL" clId="{26F3BE3D-6B8D-B443-92FB-FF8A91DE7CB4}" dt="2021-08-01T02:34:23.300" v="4286" actId="20577"/>
          <ac:spMkLst>
            <pc:docMk/>
            <pc:sldMk cId="4008739064" sldId="280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2:34:51.502" v="4289" actId="1076"/>
          <ac:picMkLst>
            <pc:docMk/>
            <pc:sldMk cId="4008739064" sldId="280"/>
            <ac:picMk id="7" creationId="{376BAFCA-D08D-B246-9307-1D793B12F47C}"/>
          </ac:picMkLst>
        </pc:picChg>
        <pc:picChg chg="add mod">
          <ac:chgData name="GAO Yang" userId="522ff3a7-3a61-469d-8956-3a98b61f5cda" providerId="ADAL" clId="{26F3BE3D-6B8D-B443-92FB-FF8A91DE7CB4}" dt="2021-08-01T02:34:51.502" v="4289" actId="1076"/>
          <ac:picMkLst>
            <pc:docMk/>
            <pc:sldMk cId="4008739064" sldId="280"/>
            <ac:picMk id="8" creationId="{FCCDEBAE-CA79-B84F-8A04-F62E4E683218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6:22.473" v="4306" actId="20577"/>
        <pc:sldMkLst>
          <pc:docMk/>
          <pc:sldMk cId="1524066925" sldId="281"/>
        </pc:sldMkLst>
        <pc:spChg chg="del">
          <ac:chgData name="GAO Yang" userId="522ff3a7-3a61-469d-8956-3a98b61f5cda" providerId="ADAL" clId="{26F3BE3D-6B8D-B443-92FB-FF8A91DE7CB4}" dt="2021-08-01T02:36:09.399" v="4301" actId="478"/>
          <ac:spMkLst>
            <pc:docMk/>
            <pc:sldMk cId="1524066925" sldId="281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6:09.399" v="4301" actId="478"/>
          <ac:spMkLst>
            <pc:docMk/>
            <pc:sldMk cId="1524066925" sldId="281"/>
            <ac:spMk id="6" creationId="{740E811C-A8D8-9A44-AD79-205AEB6D8B15}"/>
          </ac:spMkLst>
        </pc:spChg>
        <pc:spChg chg="add mod">
          <ac:chgData name="GAO Yang" userId="522ff3a7-3a61-469d-8956-3a98b61f5cda" providerId="ADAL" clId="{26F3BE3D-6B8D-B443-92FB-FF8A91DE7CB4}" dt="2021-08-01T02:36:20.500" v="4305" actId="20577"/>
          <ac:spMkLst>
            <pc:docMk/>
            <pc:sldMk cId="1524066925" sldId="281"/>
            <ac:spMk id="9" creationId="{ACDA2876-FFC2-3840-BE5B-7D53D801AEAB}"/>
          </ac:spMkLst>
        </pc:spChg>
        <pc:spChg chg="add mod">
          <ac:chgData name="GAO Yang" userId="522ff3a7-3a61-469d-8956-3a98b61f5cda" providerId="ADAL" clId="{26F3BE3D-6B8D-B443-92FB-FF8A91DE7CB4}" dt="2021-08-01T02:36:22.473" v="4306" actId="20577"/>
          <ac:spMkLst>
            <pc:docMk/>
            <pc:sldMk cId="1524066925" sldId="281"/>
            <ac:spMk id="11" creationId="{E1EED44D-C5E7-F74B-B38D-28B20DDDC957}"/>
          </ac:spMkLst>
        </pc:spChg>
        <pc:picChg chg="del">
          <ac:chgData name="GAO Yang" userId="522ff3a7-3a61-469d-8956-3a98b61f5cda" providerId="ADAL" clId="{26F3BE3D-6B8D-B443-92FB-FF8A91DE7CB4}" dt="2021-08-01T02:36:10.865" v="4302" actId="478"/>
          <ac:picMkLst>
            <pc:docMk/>
            <pc:sldMk cId="1524066925" sldId="281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6:09.399" v="4301" actId="478"/>
          <ac:picMkLst>
            <pc:docMk/>
            <pc:sldMk cId="1524066925" sldId="281"/>
            <ac:picMk id="8" creationId="{FCCDEBAE-CA79-B84F-8A04-F62E4E683218}"/>
          </ac:picMkLst>
        </pc:picChg>
        <pc:picChg chg="add mod">
          <ac:chgData name="GAO Yang" userId="522ff3a7-3a61-469d-8956-3a98b61f5cda" providerId="ADAL" clId="{26F3BE3D-6B8D-B443-92FB-FF8A91DE7CB4}" dt="2021-08-01T02:36:18.782" v="4304" actId="1076"/>
          <ac:picMkLst>
            <pc:docMk/>
            <pc:sldMk cId="1524066925" sldId="281"/>
            <ac:picMk id="10" creationId="{8224EBED-7CB5-ED41-9891-98394090965A}"/>
          </ac:picMkLst>
        </pc:picChg>
        <pc:picChg chg="add mod">
          <ac:chgData name="GAO Yang" userId="522ff3a7-3a61-469d-8956-3a98b61f5cda" providerId="ADAL" clId="{26F3BE3D-6B8D-B443-92FB-FF8A91DE7CB4}" dt="2021-08-01T02:36:18.782" v="4304" actId="1076"/>
          <ac:picMkLst>
            <pc:docMk/>
            <pc:sldMk cId="1524066925" sldId="281"/>
            <ac:picMk id="12" creationId="{AD8A0EA0-926B-254D-B2A3-216E6726B6F1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6:50.998" v="4311" actId="1076"/>
        <pc:sldMkLst>
          <pc:docMk/>
          <pc:sldMk cId="3178128564" sldId="282"/>
        </pc:sldMkLst>
        <pc:spChg chg="del">
          <ac:chgData name="GAO Yang" userId="522ff3a7-3a61-469d-8956-3a98b61f5cda" providerId="ADAL" clId="{26F3BE3D-6B8D-B443-92FB-FF8A91DE7CB4}" dt="2021-08-01T02:36:39.807" v="4307" actId="478"/>
          <ac:spMkLst>
            <pc:docMk/>
            <pc:sldMk cId="3178128564" sldId="282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6:39.807" v="4307" actId="478"/>
          <ac:spMkLst>
            <pc:docMk/>
            <pc:sldMk cId="3178128564" sldId="282"/>
            <ac:spMk id="6" creationId="{740E811C-A8D8-9A44-AD79-205AEB6D8B15}"/>
          </ac:spMkLst>
        </pc:spChg>
        <pc:spChg chg="add mod">
          <ac:chgData name="GAO Yang" userId="522ff3a7-3a61-469d-8956-3a98b61f5cda" providerId="ADAL" clId="{26F3BE3D-6B8D-B443-92FB-FF8A91DE7CB4}" dt="2021-08-01T02:36:50.998" v="4311" actId="1076"/>
          <ac:spMkLst>
            <pc:docMk/>
            <pc:sldMk cId="3178128564" sldId="282"/>
            <ac:spMk id="9" creationId="{ECF0C936-1676-394E-B5C1-25A93E6560D4}"/>
          </ac:spMkLst>
        </pc:spChg>
        <pc:spChg chg="add mod">
          <ac:chgData name="GAO Yang" userId="522ff3a7-3a61-469d-8956-3a98b61f5cda" providerId="ADAL" clId="{26F3BE3D-6B8D-B443-92FB-FF8A91DE7CB4}" dt="2021-08-01T02:36:50.998" v="4311" actId="1076"/>
          <ac:spMkLst>
            <pc:docMk/>
            <pc:sldMk cId="3178128564" sldId="282"/>
            <ac:spMk id="11" creationId="{3B6AB342-8276-9B41-A9FE-D1A2A435DB22}"/>
          </ac:spMkLst>
        </pc:spChg>
        <pc:picChg chg="del">
          <ac:chgData name="GAO Yang" userId="522ff3a7-3a61-469d-8956-3a98b61f5cda" providerId="ADAL" clId="{26F3BE3D-6B8D-B443-92FB-FF8A91DE7CB4}" dt="2021-08-01T02:36:41.376" v="4308" actId="478"/>
          <ac:picMkLst>
            <pc:docMk/>
            <pc:sldMk cId="3178128564" sldId="282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6:42.460" v="4309" actId="478"/>
          <ac:picMkLst>
            <pc:docMk/>
            <pc:sldMk cId="3178128564" sldId="282"/>
            <ac:picMk id="8" creationId="{FCCDEBAE-CA79-B84F-8A04-F62E4E683218}"/>
          </ac:picMkLst>
        </pc:picChg>
        <pc:picChg chg="add mod">
          <ac:chgData name="GAO Yang" userId="522ff3a7-3a61-469d-8956-3a98b61f5cda" providerId="ADAL" clId="{26F3BE3D-6B8D-B443-92FB-FF8A91DE7CB4}" dt="2021-08-01T02:36:50.998" v="4311" actId="1076"/>
          <ac:picMkLst>
            <pc:docMk/>
            <pc:sldMk cId="3178128564" sldId="282"/>
            <ac:picMk id="10" creationId="{ECE5136F-510D-CA4C-B272-08F232A045C6}"/>
          </ac:picMkLst>
        </pc:picChg>
        <pc:picChg chg="add mod">
          <ac:chgData name="GAO Yang" userId="522ff3a7-3a61-469d-8956-3a98b61f5cda" providerId="ADAL" clId="{26F3BE3D-6B8D-B443-92FB-FF8A91DE7CB4}" dt="2021-08-01T02:36:50.998" v="4311" actId="1076"/>
          <ac:picMkLst>
            <pc:docMk/>
            <pc:sldMk cId="3178128564" sldId="282"/>
            <ac:picMk id="12" creationId="{AFCBAEA5-A7C5-C948-AC60-FC6F6A8DA06E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7:31.882" v="4320" actId="1076"/>
        <pc:sldMkLst>
          <pc:docMk/>
          <pc:sldMk cId="341763442" sldId="283"/>
        </pc:sldMkLst>
        <pc:spChg chg="del mod">
          <ac:chgData name="GAO Yang" userId="522ff3a7-3a61-469d-8956-3a98b61f5cda" providerId="ADAL" clId="{26F3BE3D-6B8D-B443-92FB-FF8A91DE7CB4}" dt="2021-08-01T02:37:12.844" v="4315" actId="478"/>
          <ac:spMkLst>
            <pc:docMk/>
            <pc:sldMk cId="341763442" sldId="283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7:14.611" v="4316" actId="478"/>
          <ac:spMkLst>
            <pc:docMk/>
            <pc:sldMk cId="341763442" sldId="283"/>
            <ac:spMk id="6" creationId="{740E811C-A8D8-9A44-AD79-205AEB6D8B15}"/>
          </ac:spMkLst>
        </pc:spChg>
        <pc:spChg chg="add del mod">
          <ac:chgData name="GAO Yang" userId="522ff3a7-3a61-469d-8956-3a98b61f5cda" providerId="ADAL" clId="{26F3BE3D-6B8D-B443-92FB-FF8A91DE7CB4}" dt="2021-08-01T02:37:22.453" v="4318" actId="478"/>
          <ac:spMkLst>
            <pc:docMk/>
            <pc:sldMk cId="341763442" sldId="283"/>
            <ac:spMk id="9" creationId="{DF5EE9B1-5151-2847-AC45-27502072F143}"/>
          </ac:spMkLst>
        </pc:spChg>
        <pc:spChg chg="add del mod">
          <ac:chgData name="GAO Yang" userId="522ff3a7-3a61-469d-8956-3a98b61f5cda" providerId="ADAL" clId="{26F3BE3D-6B8D-B443-92FB-FF8A91DE7CB4}" dt="2021-08-01T02:37:22.453" v="4318" actId="478"/>
          <ac:spMkLst>
            <pc:docMk/>
            <pc:sldMk cId="341763442" sldId="283"/>
            <ac:spMk id="10" creationId="{629BF1AA-7F40-2A4D-9A79-B3AAEAAA7BC6}"/>
          </ac:spMkLst>
        </pc:spChg>
        <pc:spChg chg="add mod">
          <ac:chgData name="GAO Yang" userId="522ff3a7-3a61-469d-8956-3a98b61f5cda" providerId="ADAL" clId="{26F3BE3D-6B8D-B443-92FB-FF8A91DE7CB4}" dt="2021-08-01T02:37:31.882" v="4320" actId="1076"/>
          <ac:spMkLst>
            <pc:docMk/>
            <pc:sldMk cId="341763442" sldId="283"/>
            <ac:spMk id="12" creationId="{6E50F95A-03BD-6B45-921E-93425ABBAB57}"/>
          </ac:spMkLst>
        </pc:spChg>
        <pc:spChg chg="add mod">
          <ac:chgData name="GAO Yang" userId="522ff3a7-3a61-469d-8956-3a98b61f5cda" providerId="ADAL" clId="{26F3BE3D-6B8D-B443-92FB-FF8A91DE7CB4}" dt="2021-08-01T02:37:31.882" v="4320" actId="1076"/>
          <ac:spMkLst>
            <pc:docMk/>
            <pc:sldMk cId="341763442" sldId="283"/>
            <ac:spMk id="14" creationId="{4B40471B-C342-9340-A077-707FA6A6BDF1}"/>
          </ac:spMkLst>
        </pc:spChg>
        <pc:picChg chg="del">
          <ac:chgData name="GAO Yang" userId="522ff3a7-3a61-469d-8956-3a98b61f5cda" providerId="ADAL" clId="{26F3BE3D-6B8D-B443-92FB-FF8A91DE7CB4}" dt="2021-08-01T02:37:08.456" v="4312" actId="478"/>
          <ac:picMkLst>
            <pc:docMk/>
            <pc:sldMk cId="341763442" sldId="283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7:09.518" v="4313" actId="478"/>
          <ac:picMkLst>
            <pc:docMk/>
            <pc:sldMk cId="341763442" sldId="283"/>
            <ac:picMk id="8" creationId="{FCCDEBAE-CA79-B84F-8A04-F62E4E683218}"/>
          </ac:picMkLst>
        </pc:picChg>
        <pc:picChg chg="add del mod">
          <ac:chgData name="GAO Yang" userId="522ff3a7-3a61-469d-8956-3a98b61f5cda" providerId="ADAL" clId="{26F3BE3D-6B8D-B443-92FB-FF8A91DE7CB4}" dt="2021-08-01T02:37:22.453" v="4318" actId="478"/>
          <ac:picMkLst>
            <pc:docMk/>
            <pc:sldMk cId="341763442" sldId="283"/>
            <ac:picMk id="11" creationId="{5B3250F3-D9E7-9345-86FD-996CF6D9A428}"/>
          </ac:picMkLst>
        </pc:picChg>
        <pc:picChg chg="add mod">
          <ac:chgData name="GAO Yang" userId="522ff3a7-3a61-469d-8956-3a98b61f5cda" providerId="ADAL" clId="{26F3BE3D-6B8D-B443-92FB-FF8A91DE7CB4}" dt="2021-08-01T02:37:31.882" v="4320" actId="1076"/>
          <ac:picMkLst>
            <pc:docMk/>
            <pc:sldMk cId="341763442" sldId="283"/>
            <ac:picMk id="13" creationId="{6810B08B-F0D7-F54A-88D3-DE821E53039F}"/>
          </ac:picMkLst>
        </pc:picChg>
        <pc:picChg chg="add mod">
          <ac:chgData name="GAO Yang" userId="522ff3a7-3a61-469d-8956-3a98b61f5cda" providerId="ADAL" clId="{26F3BE3D-6B8D-B443-92FB-FF8A91DE7CB4}" dt="2021-08-01T02:37:31.882" v="4320" actId="1076"/>
          <ac:picMkLst>
            <pc:docMk/>
            <pc:sldMk cId="341763442" sldId="283"/>
            <ac:picMk id="15" creationId="{FD387855-958F-064C-A7FF-855AB791D161}"/>
          </ac:picMkLst>
        </pc:picChg>
      </pc:sldChg>
      <pc:sldChg chg="addSp modSp add mod">
        <pc:chgData name="GAO Yang" userId="522ff3a7-3a61-469d-8956-3a98b61f5cda" providerId="ADAL" clId="{26F3BE3D-6B8D-B443-92FB-FF8A91DE7CB4}" dt="2021-08-01T02:56:53.711" v="5112" actId="20577"/>
        <pc:sldMkLst>
          <pc:docMk/>
          <pc:sldMk cId="2072497888" sldId="284"/>
        </pc:sldMkLst>
        <pc:spChg chg="mod">
          <ac:chgData name="GAO Yang" userId="522ff3a7-3a61-469d-8956-3a98b61f5cda" providerId="ADAL" clId="{26F3BE3D-6B8D-B443-92FB-FF8A91DE7CB4}" dt="2021-08-01T02:56:53.711" v="5112" actId="20577"/>
          <ac:spMkLst>
            <pc:docMk/>
            <pc:sldMk cId="2072497888" sldId="284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47:49.649" v="4354" actId="20577"/>
          <ac:spMkLst>
            <pc:docMk/>
            <pc:sldMk cId="2072497888" sldId="284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2:56:09.247" v="5111" actId="14100"/>
          <ac:picMkLst>
            <pc:docMk/>
            <pc:sldMk cId="2072497888" sldId="284"/>
            <ac:picMk id="1026" creationId="{B903EFBB-0FA9-C243-A406-0483B0ADEE4A}"/>
          </ac:picMkLst>
        </pc:picChg>
      </pc:sldChg>
      <pc:sldChg chg="add del">
        <pc:chgData name="GAO Yang" userId="522ff3a7-3a61-469d-8956-3a98b61f5cda" providerId="ADAL" clId="{26F3BE3D-6B8D-B443-92FB-FF8A91DE7CB4}" dt="2021-08-01T02:55:16.285" v="5100"/>
        <pc:sldMkLst>
          <pc:docMk/>
          <pc:sldMk cId="1601883503" sldId="285"/>
        </pc:sldMkLst>
      </pc:sldChg>
      <pc:sldChg chg="modSp add mod ord">
        <pc:chgData name="GAO Yang" userId="522ff3a7-3a61-469d-8956-3a98b61f5cda" providerId="ADAL" clId="{26F3BE3D-6B8D-B443-92FB-FF8A91DE7CB4}" dt="2021-08-01T03:04:10.134" v="5598" actId="20578"/>
        <pc:sldMkLst>
          <pc:docMk/>
          <pc:sldMk cId="2801876504" sldId="285"/>
        </pc:sldMkLst>
        <pc:spChg chg="mod">
          <ac:chgData name="GAO Yang" userId="522ff3a7-3a61-469d-8956-3a98b61f5cda" providerId="ADAL" clId="{26F3BE3D-6B8D-B443-92FB-FF8A91DE7CB4}" dt="2021-08-01T03:03:30.312" v="5574" actId="1076"/>
          <ac:spMkLst>
            <pc:docMk/>
            <pc:sldMk cId="2801876504" sldId="285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3:03:54.693" v="5597" actId="20577"/>
          <ac:spMkLst>
            <pc:docMk/>
            <pc:sldMk cId="2801876504" sldId="285"/>
            <ac:spMk id="2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3364E7-682F-4661-8BA4-87633EC53F18}" type="doc">
      <dgm:prSet loTypeId="urn:microsoft.com/office/officeart/2005/8/layout/pyramid1" loCatId="pyramid" qsTypeId="urn:microsoft.com/office/officeart/2005/8/quickstyle/simple1" qsCatId="simple" csTypeId="urn:microsoft.com/office/officeart/2005/8/colors/accent1_1" csCatId="accent1" phldr="1"/>
      <dgm:spPr/>
    </dgm:pt>
    <dgm:pt modelId="{6CDCBEC9-3EDB-491D-9361-A2DF28950559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98B4E6"/>
        </a:solidFill>
      </dgm:spPr>
      <dgm:t>
        <a:bodyPr/>
        <a:lstStyle/>
        <a:p>
          <a:endParaRPr lang="en-SG" sz="1400" b="0" dirty="0">
            <a:solidFill>
              <a:schemeClr val="bg1"/>
            </a:solidFill>
          </a:endParaRPr>
        </a:p>
        <a:p>
          <a:endParaRPr lang="en-SG" sz="1200" b="1" dirty="0">
            <a:solidFill>
              <a:schemeClr val="bg1"/>
            </a:solidFill>
          </a:endParaRPr>
        </a:p>
        <a:p>
          <a:endParaRPr lang="en-SG" sz="1200" b="1" dirty="0">
            <a:solidFill>
              <a:schemeClr val="bg1"/>
            </a:solidFill>
          </a:endParaRPr>
        </a:p>
        <a:p>
          <a:endParaRPr lang="en-SG" sz="1200" b="1" dirty="0">
            <a:solidFill>
              <a:schemeClr val="bg1"/>
            </a:solidFill>
          </a:endParaRPr>
        </a:p>
        <a:p>
          <a:r>
            <a:rPr lang="en-SG" sz="1200" b="1" dirty="0">
              <a:solidFill>
                <a:schemeClr val="bg1"/>
              </a:solidFill>
            </a:rPr>
            <a:t>Advanced Analytics</a:t>
          </a:r>
        </a:p>
        <a:p>
          <a:r>
            <a:rPr lang="en-SG" sz="1200" b="0" dirty="0">
              <a:solidFill>
                <a:schemeClr val="bg1"/>
              </a:solidFill>
            </a:rPr>
            <a:t>(Clustering, Regression, </a:t>
          </a:r>
        </a:p>
        <a:p>
          <a:r>
            <a:rPr lang="en-SG" sz="1200" b="0" dirty="0">
              <a:solidFill>
                <a:schemeClr val="bg1"/>
              </a:solidFill>
            </a:rPr>
            <a:t>Classification, Association Mining</a:t>
          </a:r>
          <a:r>
            <a:rPr lang="en-SG" sz="1400" b="0" dirty="0">
              <a:solidFill>
                <a:schemeClr val="bg1"/>
              </a:solidFill>
            </a:rPr>
            <a:t>) </a:t>
          </a:r>
        </a:p>
      </dgm:t>
    </dgm:pt>
    <dgm:pt modelId="{EA0E9EB6-CC0E-4C3D-8DC8-691A1C44F9AB}" type="parTrans" cxnId="{1E461587-80EC-4F17-A5BB-72D877CD0D2C}">
      <dgm:prSet/>
      <dgm:spPr/>
      <dgm:t>
        <a:bodyPr/>
        <a:lstStyle/>
        <a:p>
          <a:endParaRPr lang="en-SG" sz="2800" b="1"/>
        </a:p>
      </dgm:t>
    </dgm:pt>
    <dgm:pt modelId="{E0D54A68-2462-4043-95C5-B8604260C9BA}" type="sibTrans" cxnId="{1E461587-80EC-4F17-A5BB-72D877CD0D2C}">
      <dgm:prSet/>
      <dgm:spPr/>
      <dgm:t>
        <a:bodyPr/>
        <a:lstStyle/>
        <a:p>
          <a:endParaRPr lang="en-SG" sz="2800" b="1"/>
        </a:p>
      </dgm:t>
    </dgm:pt>
    <dgm:pt modelId="{6EA3DCD5-F6FE-4125-82DE-F16729A4EC79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98B4E6"/>
        </a:solidFill>
      </dgm:spPr>
      <dgm:t>
        <a:bodyPr/>
        <a:lstStyle/>
        <a:p>
          <a:r>
            <a:rPr lang="en-SG" sz="1400" b="1" dirty="0">
              <a:solidFill>
                <a:schemeClr val="bg1"/>
              </a:solidFill>
              <a:latin typeface="+mn-lt"/>
            </a:rPr>
            <a:t>Statistical Tools</a:t>
          </a:r>
        </a:p>
        <a:p>
          <a:r>
            <a:rPr lang="en-SG" sz="1400" b="0" dirty="0">
              <a:solidFill>
                <a:schemeClr val="bg1"/>
              </a:solidFill>
              <a:latin typeface="+mn-lt"/>
            </a:rPr>
            <a:t>(Tableau and Python Data Analysis and machine learning libraries and functions )</a:t>
          </a:r>
        </a:p>
      </dgm:t>
    </dgm:pt>
    <dgm:pt modelId="{C9CD33EE-CB74-4E1C-959D-C5DA1B549D41}" type="parTrans" cxnId="{4A322B4E-C07F-4BE3-AD21-5B787C8C30E7}">
      <dgm:prSet/>
      <dgm:spPr/>
      <dgm:t>
        <a:bodyPr/>
        <a:lstStyle/>
        <a:p>
          <a:endParaRPr lang="en-SG" sz="2800" b="1"/>
        </a:p>
      </dgm:t>
    </dgm:pt>
    <dgm:pt modelId="{AB9486D7-372D-4B31-9785-046ACF17BD6F}" type="sibTrans" cxnId="{4A322B4E-C07F-4BE3-AD21-5B787C8C30E7}">
      <dgm:prSet/>
      <dgm:spPr/>
      <dgm:t>
        <a:bodyPr/>
        <a:lstStyle/>
        <a:p>
          <a:endParaRPr lang="en-SG" sz="2800" b="1"/>
        </a:p>
      </dgm:t>
    </dgm:pt>
    <dgm:pt modelId="{50963802-512A-42C5-8F29-A968B0AFC16E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solidFill>
          <a:srgbClr val="98B4E6"/>
        </a:solidFill>
      </dgm:spPr>
      <dgm:t>
        <a:bodyPr/>
        <a:lstStyle/>
        <a:p>
          <a:r>
            <a:rPr lang="en-SG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  <a:p>
          <a:r>
            <a:rPr lang="en-SG" sz="1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(Data cleaning, missing data,outliers,transformations) </a:t>
          </a:r>
        </a:p>
        <a:p>
          <a:r>
            <a:rPr lang="en-SG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Statistical Concepts</a:t>
          </a:r>
        </a:p>
        <a:p>
          <a:r>
            <a:rPr lang="en-SG" sz="1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(Summary Statistics, charts and graphs, distributions, correlations, hypothesis testing)</a:t>
          </a:r>
        </a:p>
        <a:p>
          <a:r>
            <a:rPr lang="en-SG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Visualizations</a:t>
          </a:r>
        </a:p>
        <a:p>
          <a:r>
            <a:rPr lang="en-SG" sz="14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(Scatter plots, bar charts, histograms, box plots, map graphs)</a:t>
          </a:r>
        </a:p>
      </dgm:t>
    </dgm:pt>
    <dgm:pt modelId="{5B28A702-463E-476B-9927-4BEE36B117E2}" type="sibTrans" cxnId="{CDB1C70A-2A38-430F-B499-2B4BC22B142C}">
      <dgm:prSet/>
      <dgm:spPr/>
      <dgm:t>
        <a:bodyPr/>
        <a:lstStyle/>
        <a:p>
          <a:endParaRPr lang="en-SG" sz="2800" b="1"/>
        </a:p>
      </dgm:t>
    </dgm:pt>
    <dgm:pt modelId="{F5954B0D-BB39-45B4-8BA5-1B0BE5DA3AAD}" type="parTrans" cxnId="{CDB1C70A-2A38-430F-B499-2B4BC22B142C}">
      <dgm:prSet/>
      <dgm:spPr/>
      <dgm:t>
        <a:bodyPr/>
        <a:lstStyle/>
        <a:p>
          <a:endParaRPr lang="en-SG" sz="2800" b="1"/>
        </a:p>
      </dgm:t>
    </dgm:pt>
    <dgm:pt modelId="{E945D35F-9BDF-4728-99AF-9A91E000A0EB}" type="pres">
      <dgm:prSet presAssocID="{593364E7-682F-4661-8BA4-87633EC53F18}" presName="Name0" presStyleCnt="0">
        <dgm:presLayoutVars>
          <dgm:dir/>
          <dgm:animLvl val="lvl"/>
          <dgm:resizeHandles val="exact"/>
        </dgm:presLayoutVars>
      </dgm:prSet>
      <dgm:spPr/>
    </dgm:pt>
    <dgm:pt modelId="{7736448F-0967-42AF-92B3-0080EA41518C}" type="pres">
      <dgm:prSet presAssocID="{6CDCBEC9-3EDB-491D-9361-A2DF28950559}" presName="Name8" presStyleCnt="0"/>
      <dgm:spPr/>
    </dgm:pt>
    <dgm:pt modelId="{6FFBA1D0-81EF-4818-97C8-5DF9D80F0580}" type="pres">
      <dgm:prSet presAssocID="{6CDCBEC9-3EDB-491D-9361-A2DF28950559}" presName="level" presStyleLbl="node1" presStyleIdx="0" presStyleCnt="3" custScaleY="135639">
        <dgm:presLayoutVars>
          <dgm:chMax val="1"/>
          <dgm:bulletEnabled val="1"/>
        </dgm:presLayoutVars>
      </dgm:prSet>
      <dgm:spPr/>
    </dgm:pt>
    <dgm:pt modelId="{E7F0902D-6F54-49A3-B2DE-8683FE33E235}" type="pres">
      <dgm:prSet presAssocID="{6CDCBEC9-3EDB-491D-9361-A2DF2895055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9D7CF81-E293-453F-95EA-6916E398BF5E}" type="pres">
      <dgm:prSet presAssocID="{6EA3DCD5-F6FE-4125-82DE-F16729A4EC79}" presName="Name8" presStyleCnt="0"/>
      <dgm:spPr/>
    </dgm:pt>
    <dgm:pt modelId="{B66A87E4-25E4-4E23-8F29-36F8A6FA9903}" type="pres">
      <dgm:prSet presAssocID="{6EA3DCD5-F6FE-4125-82DE-F16729A4EC79}" presName="level" presStyleLbl="node1" presStyleIdx="1" presStyleCnt="3" custScaleY="108118">
        <dgm:presLayoutVars>
          <dgm:chMax val="1"/>
          <dgm:bulletEnabled val="1"/>
        </dgm:presLayoutVars>
      </dgm:prSet>
      <dgm:spPr/>
    </dgm:pt>
    <dgm:pt modelId="{AFFF76A5-DDC8-4531-B189-9DEEAB6CF780}" type="pres">
      <dgm:prSet presAssocID="{6EA3DCD5-F6FE-4125-82DE-F16729A4EC7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44A56-3358-45D5-8E38-B5197F35724B}" type="pres">
      <dgm:prSet presAssocID="{50963802-512A-42C5-8F29-A968B0AFC16E}" presName="Name8" presStyleCnt="0"/>
      <dgm:spPr/>
    </dgm:pt>
    <dgm:pt modelId="{260EAC6F-B4DE-48E8-A56C-4E3866A5EEE9}" type="pres">
      <dgm:prSet presAssocID="{50963802-512A-42C5-8F29-A968B0AFC16E}" presName="level" presStyleLbl="node1" presStyleIdx="2" presStyleCnt="3" custScaleY="170225" custLinFactNeighborY="42157">
        <dgm:presLayoutVars>
          <dgm:chMax val="1"/>
          <dgm:bulletEnabled val="1"/>
        </dgm:presLayoutVars>
      </dgm:prSet>
      <dgm:spPr/>
    </dgm:pt>
    <dgm:pt modelId="{D019C96D-936E-4014-A0A3-F8764E2FA604}" type="pres">
      <dgm:prSet presAssocID="{50963802-512A-42C5-8F29-A968B0AFC16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DB1C70A-2A38-430F-B499-2B4BC22B142C}" srcId="{593364E7-682F-4661-8BA4-87633EC53F18}" destId="{50963802-512A-42C5-8F29-A968B0AFC16E}" srcOrd="2" destOrd="0" parTransId="{F5954B0D-BB39-45B4-8BA5-1B0BE5DA3AAD}" sibTransId="{5B28A702-463E-476B-9927-4BEE36B117E2}"/>
    <dgm:cxn modelId="{4A322B4E-C07F-4BE3-AD21-5B787C8C30E7}" srcId="{593364E7-682F-4661-8BA4-87633EC53F18}" destId="{6EA3DCD5-F6FE-4125-82DE-F16729A4EC79}" srcOrd="1" destOrd="0" parTransId="{C9CD33EE-CB74-4E1C-959D-C5DA1B549D41}" sibTransId="{AB9486D7-372D-4B31-9785-046ACF17BD6F}"/>
    <dgm:cxn modelId="{441C0764-CCB5-47FC-ABA0-492701CFDA4C}" type="presOf" srcId="{6EA3DCD5-F6FE-4125-82DE-F16729A4EC79}" destId="{AFFF76A5-DDC8-4531-B189-9DEEAB6CF780}" srcOrd="1" destOrd="0" presId="urn:microsoft.com/office/officeart/2005/8/layout/pyramid1"/>
    <dgm:cxn modelId="{C447F47C-B1F2-4944-9B57-31C9DF84E842}" type="presOf" srcId="{593364E7-682F-4661-8BA4-87633EC53F18}" destId="{E945D35F-9BDF-4728-99AF-9A91E000A0EB}" srcOrd="0" destOrd="0" presId="urn:microsoft.com/office/officeart/2005/8/layout/pyramid1"/>
    <dgm:cxn modelId="{1E461587-80EC-4F17-A5BB-72D877CD0D2C}" srcId="{593364E7-682F-4661-8BA4-87633EC53F18}" destId="{6CDCBEC9-3EDB-491D-9361-A2DF28950559}" srcOrd="0" destOrd="0" parTransId="{EA0E9EB6-CC0E-4C3D-8DC8-691A1C44F9AB}" sibTransId="{E0D54A68-2462-4043-95C5-B8604260C9BA}"/>
    <dgm:cxn modelId="{F3AAA49B-86D2-4C06-BF9E-3AB8B1A26595}" type="presOf" srcId="{6CDCBEC9-3EDB-491D-9361-A2DF28950559}" destId="{6FFBA1D0-81EF-4818-97C8-5DF9D80F0580}" srcOrd="0" destOrd="0" presId="urn:microsoft.com/office/officeart/2005/8/layout/pyramid1"/>
    <dgm:cxn modelId="{2B14ADD7-6B17-4C53-A34F-9233CB58F6A9}" type="presOf" srcId="{50963802-512A-42C5-8F29-A968B0AFC16E}" destId="{D019C96D-936E-4014-A0A3-F8764E2FA604}" srcOrd="1" destOrd="0" presId="urn:microsoft.com/office/officeart/2005/8/layout/pyramid1"/>
    <dgm:cxn modelId="{E0DE62E9-29C2-4C16-9C4C-EAF5E6E6CDB7}" type="presOf" srcId="{6CDCBEC9-3EDB-491D-9361-A2DF28950559}" destId="{E7F0902D-6F54-49A3-B2DE-8683FE33E235}" srcOrd="1" destOrd="0" presId="urn:microsoft.com/office/officeart/2005/8/layout/pyramid1"/>
    <dgm:cxn modelId="{981BDFEE-2D29-4054-B347-B543B964BB9F}" type="presOf" srcId="{50963802-512A-42C5-8F29-A968B0AFC16E}" destId="{260EAC6F-B4DE-48E8-A56C-4E3866A5EEE9}" srcOrd="0" destOrd="0" presId="urn:microsoft.com/office/officeart/2005/8/layout/pyramid1"/>
    <dgm:cxn modelId="{90F40FFA-425D-41B3-BC7A-69C16A78BB71}" type="presOf" srcId="{6EA3DCD5-F6FE-4125-82DE-F16729A4EC79}" destId="{B66A87E4-25E4-4E23-8F29-36F8A6FA9903}" srcOrd="0" destOrd="0" presId="urn:microsoft.com/office/officeart/2005/8/layout/pyramid1"/>
    <dgm:cxn modelId="{0ED42DA5-C903-4F8D-9129-8CFA98D300D2}" type="presParOf" srcId="{E945D35F-9BDF-4728-99AF-9A91E000A0EB}" destId="{7736448F-0967-42AF-92B3-0080EA41518C}" srcOrd="0" destOrd="0" presId="urn:microsoft.com/office/officeart/2005/8/layout/pyramid1"/>
    <dgm:cxn modelId="{15D7F176-544B-4B57-888F-B7CE9504D13F}" type="presParOf" srcId="{7736448F-0967-42AF-92B3-0080EA41518C}" destId="{6FFBA1D0-81EF-4818-97C8-5DF9D80F0580}" srcOrd="0" destOrd="0" presId="urn:microsoft.com/office/officeart/2005/8/layout/pyramid1"/>
    <dgm:cxn modelId="{CB32D82C-531F-4EAE-BD05-7F39BF0E2C8D}" type="presParOf" srcId="{7736448F-0967-42AF-92B3-0080EA41518C}" destId="{E7F0902D-6F54-49A3-B2DE-8683FE33E235}" srcOrd="1" destOrd="0" presId="urn:microsoft.com/office/officeart/2005/8/layout/pyramid1"/>
    <dgm:cxn modelId="{F0D72C4F-3ED4-4B88-A523-8553F2D46FC6}" type="presParOf" srcId="{E945D35F-9BDF-4728-99AF-9A91E000A0EB}" destId="{19D7CF81-E293-453F-95EA-6916E398BF5E}" srcOrd="1" destOrd="0" presId="urn:microsoft.com/office/officeart/2005/8/layout/pyramid1"/>
    <dgm:cxn modelId="{967157E6-970C-4BE7-BEA1-1C5B9E03E86A}" type="presParOf" srcId="{19D7CF81-E293-453F-95EA-6916E398BF5E}" destId="{B66A87E4-25E4-4E23-8F29-36F8A6FA9903}" srcOrd="0" destOrd="0" presId="urn:microsoft.com/office/officeart/2005/8/layout/pyramid1"/>
    <dgm:cxn modelId="{58B383B9-E912-4C06-B785-EDDA5150E98B}" type="presParOf" srcId="{19D7CF81-E293-453F-95EA-6916E398BF5E}" destId="{AFFF76A5-DDC8-4531-B189-9DEEAB6CF780}" srcOrd="1" destOrd="0" presId="urn:microsoft.com/office/officeart/2005/8/layout/pyramid1"/>
    <dgm:cxn modelId="{6164CD24-7215-4E25-9B38-8828865FD8BF}" type="presParOf" srcId="{E945D35F-9BDF-4728-99AF-9A91E000A0EB}" destId="{CF644A56-3358-45D5-8E38-B5197F35724B}" srcOrd="2" destOrd="0" presId="urn:microsoft.com/office/officeart/2005/8/layout/pyramid1"/>
    <dgm:cxn modelId="{0921F825-27AE-4737-B708-4181FC592775}" type="presParOf" srcId="{CF644A56-3358-45D5-8E38-B5197F35724B}" destId="{260EAC6F-B4DE-48E8-A56C-4E3866A5EEE9}" srcOrd="0" destOrd="0" presId="urn:microsoft.com/office/officeart/2005/8/layout/pyramid1"/>
    <dgm:cxn modelId="{6E5874F3-6018-45E4-986F-06803B2D84B2}" type="presParOf" srcId="{CF644A56-3358-45D5-8E38-B5197F35724B}" destId="{D019C96D-936E-4014-A0A3-F8764E2FA604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8760CE-8F81-41E4-AE3A-BD20A437255B}" type="doc">
      <dgm:prSet loTypeId="urn:microsoft.com/office/officeart/2005/8/layout/hList3" loCatId="list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27C3DA3-7086-4A1A-89EF-3CD70EF808C3}">
      <dgm:prSet phldrT="[Text]" custT="1"/>
      <dgm:spPr/>
      <dgm:t>
        <a:bodyPr/>
        <a:lstStyle/>
        <a:p>
          <a:r>
            <a:rPr lang="en-SG" sz="1400" b="1" dirty="0">
              <a:latin typeface="Arial" panose="020B0604020202020204" pitchFamily="34" charset="0"/>
              <a:cs typeface="Arial" panose="020B0604020202020204" pitchFamily="34" charset="0"/>
            </a:rPr>
            <a:t>Course Components </a:t>
          </a:r>
          <a:endParaRPr lang="en-US" sz="14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9ECBFC-F964-4455-802B-DA1D86807C7E}" type="parTrans" cxnId="{9E040E68-C237-474F-A995-3D56B6DB430D}">
      <dgm:prSet/>
      <dgm:spPr/>
      <dgm:t>
        <a:bodyPr/>
        <a:lstStyle/>
        <a:p>
          <a:endParaRPr lang="en-US"/>
        </a:p>
      </dgm:t>
    </dgm:pt>
    <dgm:pt modelId="{182127D3-93B4-47C1-9008-AA3B6715F107}" type="sibTrans" cxnId="{9E040E68-C237-474F-A995-3D56B6DB430D}">
      <dgm:prSet/>
      <dgm:spPr/>
      <dgm:t>
        <a:bodyPr/>
        <a:lstStyle/>
        <a:p>
          <a:endParaRPr lang="en-US"/>
        </a:p>
      </dgm:t>
    </dgm:pt>
    <dgm:pt modelId="{5840C47C-8511-4BC0-A0E4-BC28399E2CA4}">
      <dgm:prSet phldrT="[Text]" custT="1"/>
      <dgm:spPr/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Participation</a:t>
          </a:r>
        </a:p>
        <a:p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(Includes 4 </a:t>
          </a:r>
          <a:r>
            <a:rPr lang="en-US" sz="1400" b="0" dirty="0" err="1">
              <a:latin typeface="Arial" panose="020B0604020202020204" pitchFamily="34" charset="0"/>
              <a:cs typeface="Arial" panose="020B0604020202020204" pitchFamily="34" charset="0"/>
            </a:rPr>
            <a:t>Elearn</a:t>
          </a:r>
          <a:r>
            <a:rPr lang="en-US" sz="1400" b="0" dirty="0">
              <a:latin typeface="Arial" panose="020B0604020202020204" pitchFamily="34" charset="0"/>
              <a:cs typeface="Arial" panose="020B0604020202020204" pitchFamily="34" charset="0"/>
            </a:rPr>
            <a:t> based take home assignments)</a:t>
          </a:r>
        </a:p>
        <a:p>
          <a:r>
            <a:rPr lang="en-US" sz="1400" b="1" i="1" dirty="0">
              <a:latin typeface="Arial" panose="020B0604020202020204" pitchFamily="34" charset="0"/>
              <a:cs typeface="Arial" panose="020B0604020202020204" pitchFamily="34" charset="0"/>
            </a:rPr>
            <a:t>20%</a:t>
          </a:r>
        </a:p>
      </dgm:t>
    </dgm:pt>
    <dgm:pt modelId="{CCB7B879-5605-4592-81B1-47E39A80EB4A}" type="parTrans" cxnId="{F88E9253-A8EF-4437-B77A-9CA2A595EDBB}">
      <dgm:prSet/>
      <dgm:spPr/>
      <dgm:t>
        <a:bodyPr/>
        <a:lstStyle/>
        <a:p>
          <a:endParaRPr lang="en-US"/>
        </a:p>
      </dgm:t>
    </dgm:pt>
    <dgm:pt modelId="{C2ACF9E6-45C7-4E8E-B225-26DB0557C5EB}" type="sibTrans" cxnId="{F88E9253-A8EF-4437-B77A-9CA2A595EDBB}">
      <dgm:prSet/>
      <dgm:spPr/>
      <dgm:t>
        <a:bodyPr/>
        <a:lstStyle/>
        <a:p>
          <a:endParaRPr lang="en-US"/>
        </a:p>
      </dgm:t>
    </dgm:pt>
    <dgm:pt modelId="{2DDF24F3-DB26-44BC-A7A1-587C8107F741}">
      <dgm:prSet phldrT="[Text]" custT="1"/>
      <dgm:spPr/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In Class Quizzes</a:t>
          </a:r>
        </a:p>
        <a:p>
          <a:r>
            <a:rPr lang="en-US" sz="1400" b="1" i="1" dirty="0">
              <a:latin typeface="Arial" panose="020B0604020202020204" pitchFamily="34" charset="0"/>
              <a:cs typeface="Arial" panose="020B0604020202020204" pitchFamily="34" charset="0"/>
            </a:rPr>
            <a:t>(20% over 2 quizzes)</a:t>
          </a:r>
          <a:endParaRPr lang="en-US" sz="140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93CD40-C7CB-40A5-BD3B-23181469AF41}" type="parTrans" cxnId="{FE45D93A-3885-4B9C-AB77-5AFD0A2C30F8}">
      <dgm:prSet/>
      <dgm:spPr/>
      <dgm:t>
        <a:bodyPr/>
        <a:lstStyle/>
        <a:p>
          <a:endParaRPr lang="en-US"/>
        </a:p>
      </dgm:t>
    </dgm:pt>
    <dgm:pt modelId="{1B50B843-748F-4B8F-A68C-E43863A791ED}" type="sibTrans" cxnId="{FE45D93A-3885-4B9C-AB77-5AFD0A2C30F8}">
      <dgm:prSet/>
      <dgm:spPr/>
      <dgm:t>
        <a:bodyPr/>
        <a:lstStyle/>
        <a:p>
          <a:endParaRPr lang="en-US"/>
        </a:p>
      </dgm:t>
    </dgm:pt>
    <dgm:pt modelId="{E67D00A0-6BD7-4B88-8034-EF5C83C090DB}">
      <dgm:prSet phldrT="[Text]" custT="1"/>
      <dgm:spPr/>
      <dgm:t>
        <a:bodyPr/>
        <a:lstStyle/>
        <a:p>
          <a:r>
            <a:rPr lang="en-US" sz="1400" b="1" dirty="0">
              <a:latin typeface="Arial" panose="020B0604020202020204" pitchFamily="34" charset="0"/>
              <a:cs typeface="Arial" panose="020B0604020202020204" pitchFamily="34" charset="0"/>
            </a:rPr>
            <a:t>Final Exam</a:t>
          </a:r>
        </a:p>
        <a:p>
          <a:r>
            <a:rPr lang="en-US" sz="1400" b="1" i="1" dirty="0">
              <a:latin typeface="Arial" panose="020B0604020202020204" pitchFamily="34" charset="0"/>
              <a:cs typeface="Arial" panose="020B0604020202020204" pitchFamily="34" charset="0"/>
            </a:rPr>
            <a:t>45%</a:t>
          </a:r>
          <a:endParaRPr lang="en-US" sz="140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B52C5-6E6F-4E19-AA49-FB8DBCEDAAD7}" type="parTrans" cxnId="{F70A6A13-D3AB-4C9E-A065-6CC68A102407}">
      <dgm:prSet/>
      <dgm:spPr/>
      <dgm:t>
        <a:bodyPr/>
        <a:lstStyle/>
        <a:p>
          <a:endParaRPr lang="en-US"/>
        </a:p>
      </dgm:t>
    </dgm:pt>
    <dgm:pt modelId="{F845A766-A396-44C8-AA33-0D929DA8E037}" type="sibTrans" cxnId="{F70A6A13-D3AB-4C9E-A065-6CC68A102407}">
      <dgm:prSet/>
      <dgm:spPr/>
      <dgm:t>
        <a:bodyPr/>
        <a:lstStyle/>
        <a:p>
          <a:endParaRPr lang="en-US"/>
        </a:p>
      </dgm:t>
    </dgm:pt>
    <dgm:pt modelId="{486E5888-4877-564F-833B-B8280BEF0598}">
      <dgm:prSet custT="1"/>
      <dgm:spPr/>
      <dgm:t>
        <a:bodyPr/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Python Test</a:t>
          </a:r>
        </a:p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15%</a:t>
          </a:r>
          <a:endParaRPr lang="en-US" sz="1400" b="1" i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84AB092-7A26-9048-91CF-8801748815A0}" type="parTrans" cxnId="{4E235BFD-9CD6-6548-A1B3-8A22B3865898}">
      <dgm:prSet/>
      <dgm:spPr/>
      <dgm:t>
        <a:bodyPr/>
        <a:lstStyle/>
        <a:p>
          <a:endParaRPr lang="en-US"/>
        </a:p>
      </dgm:t>
    </dgm:pt>
    <dgm:pt modelId="{5A4C3478-BEC3-B446-8E42-40357F734B8A}" type="sibTrans" cxnId="{4E235BFD-9CD6-6548-A1B3-8A22B3865898}">
      <dgm:prSet/>
      <dgm:spPr/>
      <dgm:t>
        <a:bodyPr/>
        <a:lstStyle/>
        <a:p>
          <a:endParaRPr lang="en-US"/>
        </a:p>
      </dgm:t>
    </dgm:pt>
    <dgm:pt modelId="{2CC92666-F3EA-4333-8812-A5CB69AC3122}" type="pres">
      <dgm:prSet presAssocID="{278760CE-8F81-41E4-AE3A-BD20A437255B}" presName="composite" presStyleCnt="0">
        <dgm:presLayoutVars>
          <dgm:chMax val="1"/>
          <dgm:dir/>
          <dgm:resizeHandles val="exact"/>
        </dgm:presLayoutVars>
      </dgm:prSet>
      <dgm:spPr/>
    </dgm:pt>
    <dgm:pt modelId="{2D73083F-BD78-4CA2-96AE-CF86E65D45DB}" type="pres">
      <dgm:prSet presAssocID="{727C3DA3-7086-4A1A-89EF-3CD70EF808C3}" presName="roof" presStyleLbl="dkBgShp" presStyleIdx="0" presStyleCnt="2" custLinFactNeighborX="8850" custLinFactNeighborY="4896"/>
      <dgm:spPr/>
    </dgm:pt>
    <dgm:pt modelId="{5B070B05-2C01-4C4E-B853-7969159AE2D5}" type="pres">
      <dgm:prSet presAssocID="{727C3DA3-7086-4A1A-89EF-3CD70EF808C3}" presName="pillars" presStyleCnt="0"/>
      <dgm:spPr/>
    </dgm:pt>
    <dgm:pt modelId="{D536B919-058D-4860-97A3-24061D7D2113}" type="pres">
      <dgm:prSet presAssocID="{727C3DA3-7086-4A1A-89EF-3CD70EF808C3}" presName="pillar1" presStyleLbl="node1" presStyleIdx="0" presStyleCnt="4">
        <dgm:presLayoutVars>
          <dgm:bulletEnabled val="1"/>
        </dgm:presLayoutVars>
      </dgm:prSet>
      <dgm:spPr/>
    </dgm:pt>
    <dgm:pt modelId="{91AC8656-6903-4D64-8E89-E5F98A2081DA}" type="pres">
      <dgm:prSet presAssocID="{2DDF24F3-DB26-44BC-A7A1-587C8107F741}" presName="pillarX" presStyleLbl="node1" presStyleIdx="1" presStyleCnt="4">
        <dgm:presLayoutVars>
          <dgm:bulletEnabled val="1"/>
        </dgm:presLayoutVars>
      </dgm:prSet>
      <dgm:spPr/>
    </dgm:pt>
    <dgm:pt modelId="{3C8DBF19-F2A1-2D41-827A-30F199C0BD0F}" type="pres">
      <dgm:prSet presAssocID="{486E5888-4877-564F-833B-B8280BEF0598}" presName="pillarX" presStyleLbl="node1" presStyleIdx="2" presStyleCnt="4">
        <dgm:presLayoutVars>
          <dgm:bulletEnabled val="1"/>
        </dgm:presLayoutVars>
      </dgm:prSet>
      <dgm:spPr/>
    </dgm:pt>
    <dgm:pt modelId="{335041E3-7DFD-4713-8B23-3D23718BD6E9}" type="pres">
      <dgm:prSet presAssocID="{E67D00A0-6BD7-4B88-8034-EF5C83C090DB}" presName="pillarX" presStyleLbl="node1" presStyleIdx="3" presStyleCnt="4">
        <dgm:presLayoutVars>
          <dgm:bulletEnabled val="1"/>
        </dgm:presLayoutVars>
      </dgm:prSet>
      <dgm:spPr/>
    </dgm:pt>
    <dgm:pt modelId="{9BA2184B-2DC3-47B1-B2EF-CAEF686209E8}" type="pres">
      <dgm:prSet presAssocID="{727C3DA3-7086-4A1A-89EF-3CD70EF808C3}" presName="base" presStyleLbl="dkBgShp" presStyleIdx="1" presStyleCnt="2"/>
      <dgm:spPr/>
    </dgm:pt>
  </dgm:ptLst>
  <dgm:cxnLst>
    <dgm:cxn modelId="{F70A6A13-D3AB-4C9E-A065-6CC68A102407}" srcId="{727C3DA3-7086-4A1A-89EF-3CD70EF808C3}" destId="{E67D00A0-6BD7-4B88-8034-EF5C83C090DB}" srcOrd="3" destOrd="0" parTransId="{591B52C5-6E6F-4E19-AA49-FB8DBCEDAAD7}" sibTransId="{F845A766-A396-44C8-AA33-0D929DA8E037}"/>
    <dgm:cxn modelId="{07B24235-2D21-4A5A-BE47-EA09F0D18C2F}" type="presOf" srcId="{E67D00A0-6BD7-4B88-8034-EF5C83C090DB}" destId="{335041E3-7DFD-4713-8B23-3D23718BD6E9}" srcOrd="0" destOrd="0" presId="urn:microsoft.com/office/officeart/2005/8/layout/hList3"/>
    <dgm:cxn modelId="{FE45D93A-3885-4B9C-AB77-5AFD0A2C30F8}" srcId="{727C3DA3-7086-4A1A-89EF-3CD70EF808C3}" destId="{2DDF24F3-DB26-44BC-A7A1-587C8107F741}" srcOrd="1" destOrd="0" parTransId="{1393CD40-C7CB-40A5-BD3B-23181469AF41}" sibTransId="{1B50B843-748F-4B8F-A68C-E43863A791ED}"/>
    <dgm:cxn modelId="{EAADF942-5C5C-4D7A-821D-22F440013C2F}" type="presOf" srcId="{727C3DA3-7086-4A1A-89EF-3CD70EF808C3}" destId="{2D73083F-BD78-4CA2-96AE-CF86E65D45DB}" srcOrd="0" destOrd="0" presId="urn:microsoft.com/office/officeart/2005/8/layout/hList3"/>
    <dgm:cxn modelId="{F88E9253-A8EF-4437-B77A-9CA2A595EDBB}" srcId="{727C3DA3-7086-4A1A-89EF-3CD70EF808C3}" destId="{5840C47C-8511-4BC0-A0E4-BC28399E2CA4}" srcOrd="0" destOrd="0" parTransId="{CCB7B879-5605-4592-81B1-47E39A80EB4A}" sibTransId="{C2ACF9E6-45C7-4E8E-B225-26DB0557C5EB}"/>
    <dgm:cxn modelId="{9E040E68-C237-474F-A995-3D56B6DB430D}" srcId="{278760CE-8F81-41E4-AE3A-BD20A437255B}" destId="{727C3DA3-7086-4A1A-89EF-3CD70EF808C3}" srcOrd="0" destOrd="0" parTransId="{BB9ECBFC-F964-4455-802B-DA1D86807C7E}" sibTransId="{182127D3-93B4-47C1-9008-AA3B6715F107}"/>
    <dgm:cxn modelId="{FC4A4E8D-B4A1-4599-AD30-AE6024B71AA1}" type="presOf" srcId="{5840C47C-8511-4BC0-A0E4-BC28399E2CA4}" destId="{D536B919-058D-4860-97A3-24061D7D2113}" srcOrd="0" destOrd="0" presId="urn:microsoft.com/office/officeart/2005/8/layout/hList3"/>
    <dgm:cxn modelId="{2B25AED7-E342-4CF6-90DE-28DDF8AC1AC3}" type="presOf" srcId="{2DDF24F3-DB26-44BC-A7A1-587C8107F741}" destId="{91AC8656-6903-4D64-8E89-E5F98A2081DA}" srcOrd="0" destOrd="0" presId="urn:microsoft.com/office/officeart/2005/8/layout/hList3"/>
    <dgm:cxn modelId="{2E9372E6-5BA1-45F2-8F95-4502426161BE}" type="presOf" srcId="{278760CE-8F81-41E4-AE3A-BD20A437255B}" destId="{2CC92666-F3EA-4333-8812-A5CB69AC3122}" srcOrd="0" destOrd="0" presId="urn:microsoft.com/office/officeart/2005/8/layout/hList3"/>
    <dgm:cxn modelId="{4950AAF2-EB4F-AE41-9335-833DCBFF5F15}" type="presOf" srcId="{486E5888-4877-564F-833B-B8280BEF0598}" destId="{3C8DBF19-F2A1-2D41-827A-30F199C0BD0F}" srcOrd="0" destOrd="0" presId="urn:microsoft.com/office/officeart/2005/8/layout/hList3"/>
    <dgm:cxn modelId="{4E235BFD-9CD6-6548-A1B3-8A22B3865898}" srcId="{727C3DA3-7086-4A1A-89EF-3CD70EF808C3}" destId="{486E5888-4877-564F-833B-B8280BEF0598}" srcOrd="2" destOrd="0" parTransId="{684AB092-7A26-9048-91CF-8801748815A0}" sibTransId="{5A4C3478-BEC3-B446-8E42-40357F734B8A}"/>
    <dgm:cxn modelId="{A0451967-408D-436C-9250-9AC25B4B4C62}" type="presParOf" srcId="{2CC92666-F3EA-4333-8812-A5CB69AC3122}" destId="{2D73083F-BD78-4CA2-96AE-CF86E65D45DB}" srcOrd="0" destOrd="0" presId="urn:microsoft.com/office/officeart/2005/8/layout/hList3"/>
    <dgm:cxn modelId="{7A69A804-B722-4554-ACE6-DF30A2707EFE}" type="presParOf" srcId="{2CC92666-F3EA-4333-8812-A5CB69AC3122}" destId="{5B070B05-2C01-4C4E-B853-7969159AE2D5}" srcOrd="1" destOrd="0" presId="urn:microsoft.com/office/officeart/2005/8/layout/hList3"/>
    <dgm:cxn modelId="{67D2828A-3096-4E85-965D-9306BB8EA72A}" type="presParOf" srcId="{5B070B05-2C01-4C4E-B853-7969159AE2D5}" destId="{D536B919-058D-4860-97A3-24061D7D2113}" srcOrd="0" destOrd="0" presId="urn:microsoft.com/office/officeart/2005/8/layout/hList3"/>
    <dgm:cxn modelId="{C9078029-D24B-4B15-8A94-C15C65E297FE}" type="presParOf" srcId="{5B070B05-2C01-4C4E-B853-7969159AE2D5}" destId="{91AC8656-6903-4D64-8E89-E5F98A2081DA}" srcOrd="1" destOrd="0" presId="urn:microsoft.com/office/officeart/2005/8/layout/hList3"/>
    <dgm:cxn modelId="{685D463C-DFA4-AA4A-BA3F-89AAEDF763F9}" type="presParOf" srcId="{5B070B05-2C01-4C4E-B853-7969159AE2D5}" destId="{3C8DBF19-F2A1-2D41-827A-30F199C0BD0F}" srcOrd="2" destOrd="0" presId="urn:microsoft.com/office/officeart/2005/8/layout/hList3"/>
    <dgm:cxn modelId="{F372C086-8C29-499A-BD40-AE60F4689DB5}" type="presParOf" srcId="{5B070B05-2C01-4C4E-B853-7969159AE2D5}" destId="{335041E3-7DFD-4713-8B23-3D23718BD6E9}" srcOrd="3" destOrd="0" presId="urn:microsoft.com/office/officeart/2005/8/layout/hList3"/>
    <dgm:cxn modelId="{34586638-D01C-4656-947A-62221D336654}" type="presParOf" srcId="{2CC92666-F3EA-4333-8812-A5CB69AC3122}" destId="{9BA2184B-2DC3-47B1-B2EF-CAEF686209E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BA1D0-81EF-4818-97C8-5DF9D80F0580}">
      <dsp:nvSpPr>
        <dsp:cNvPr id="0" name=""/>
        <dsp:cNvSpPr/>
      </dsp:nvSpPr>
      <dsp:spPr>
        <a:xfrm>
          <a:off x="3045741" y="0"/>
          <a:ext cx="2968433" cy="1727654"/>
        </a:xfrm>
        <a:prstGeom prst="trapezoid">
          <a:avLst>
            <a:gd name="adj" fmla="val 85909"/>
          </a:avLst>
        </a:prstGeom>
        <a:solidFill>
          <a:srgbClr val="98B4E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b="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1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1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200" b="1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1" kern="1200" dirty="0">
              <a:solidFill>
                <a:schemeClr val="bg1"/>
              </a:solidFill>
            </a:rPr>
            <a:t>Advanced Analytics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kern="1200" dirty="0">
              <a:solidFill>
                <a:schemeClr val="bg1"/>
              </a:solidFill>
            </a:rPr>
            <a:t>(Clustering, Regression,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kern="1200" dirty="0">
              <a:solidFill>
                <a:schemeClr val="bg1"/>
              </a:solidFill>
            </a:rPr>
            <a:t>Classification, Association Mining</a:t>
          </a:r>
          <a:r>
            <a:rPr lang="en-SG" sz="1400" b="0" kern="1200" dirty="0">
              <a:solidFill>
                <a:schemeClr val="bg1"/>
              </a:solidFill>
            </a:rPr>
            <a:t>) </a:t>
          </a:r>
        </a:p>
      </dsp:txBody>
      <dsp:txXfrm>
        <a:off x="3045741" y="0"/>
        <a:ext cx="2968433" cy="1727654"/>
      </dsp:txXfrm>
    </dsp:sp>
    <dsp:sp modelId="{B66A87E4-25E4-4E23-8F29-36F8A6FA9903}">
      <dsp:nvSpPr>
        <dsp:cNvPr id="0" name=""/>
        <dsp:cNvSpPr/>
      </dsp:nvSpPr>
      <dsp:spPr>
        <a:xfrm>
          <a:off x="1862670" y="1727654"/>
          <a:ext cx="5334575" cy="1377115"/>
        </a:xfrm>
        <a:prstGeom prst="trapezoid">
          <a:avLst>
            <a:gd name="adj" fmla="val 85909"/>
          </a:avLst>
        </a:prstGeom>
        <a:solidFill>
          <a:srgbClr val="98B4E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1" kern="1200" dirty="0">
              <a:solidFill>
                <a:schemeClr val="bg1"/>
              </a:solidFill>
              <a:latin typeface="+mn-lt"/>
            </a:rPr>
            <a:t>Statistical Tools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0" kern="1200" dirty="0">
              <a:solidFill>
                <a:schemeClr val="bg1"/>
              </a:solidFill>
              <a:latin typeface="+mn-lt"/>
            </a:rPr>
            <a:t>(Tableau and Python Data Analysis and machine learning libraries and functions )</a:t>
          </a:r>
        </a:p>
      </dsp:txBody>
      <dsp:txXfrm>
        <a:off x="2796221" y="1727654"/>
        <a:ext cx="3467474" cy="1377115"/>
      </dsp:txXfrm>
    </dsp:sp>
    <dsp:sp modelId="{260EAC6F-B4DE-48E8-A56C-4E3866A5EEE9}">
      <dsp:nvSpPr>
        <dsp:cNvPr id="0" name=""/>
        <dsp:cNvSpPr/>
      </dsp:nvSpPr>
      <dsp:spPr>
        <a:xfrm>
          <a:off x="0" y="3104769"/>
          <a:ext cx="9059917" cy="2168181"/>
        </a:xfrm>
        <a:prstGeom prst="trapezoid">
          <a:avLst>
            <a:gd name="adj" fmla="val 85909"/>
          </a:avLst>
        </a:prstGeom>
        <a:solidFill>
          <a:srgbClr val="98B4E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(Data cleaning, missing data,outliers,transformations)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Statistical Concepts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(Summary Statistics, charts and graphs, distributions, correlations, hypothesis testing)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Visualizations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(Scatter plots, bar charts, histograms, box plots, map graphs)</a:t>
          </a:r>
        </a:p>
      </dsp:txBody>
      <dsp:txXfrm>
        <a:off x="1585485" y="3104769"/>
        <a:ext cx="5888946" cy="21681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3083F-BD78-4CA2-96AE-CF86E65D45DB}">
      <dsp:nvSpPr>
        <dsp:cNvPr id="0" name=""/>
        <dsp:cNvSpPr/>
      </dsp:nvSpPr>
      <dsp:spPr>
        <a:xfrm>
          <a:off x="0" y="64666"/>
          <a:ext cx="8458200" cy="132080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Course Components </a:t>
          </a:r>
          <a:endParaRPr lang="en-US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4666"/>
        <a:ext cx="8458200" cy="1320800"/>
      </dsp:txXfrm>
    </dsp:sp>
    <dsp:sp modelId="{D536B919-058D-4860-97A3-24061D7D2113}">
      <dsp:nvSpPr>
        <dsp:cNvPr id="0" name=""/>
        <dsp:cNvSpPr/>
      </dsp:nvSpPr>
      <dsp:spPr>
        <a:xfrm>
          <a:off x="0" y="1320800"/>
          <a:ext cx="2114549" cy="27736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Participation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(Includes 4 </a:t>
          </a:r>
          <a:r>
            <a:rPr lang="en-US" sz="1400" b="0" kern="1200" dirty="0" err="1">
              <a:latin typeface="Arial" panose="020B0604020202020204" pitchFamily="34" charset="0"/>
              <a:cs typeface="Arial" panose="020B0604020202020204" pitchFamily="34" charset="0"/>
            </a:rPr>
            <a:t>Elearn</a:t>
          </a:r>
          <a:r>
            <a:rPr lang="en-US" sz="1400" b="0" kern="1200" dirty="0">
              <a:latin typeface="Arial" panose="020B0604020202020204" pitchFamily="34" charset="0"/>
              <a:cs typeface="Arial" panose="020B0604020202020204" pitchFamily="34" charset="0"/>
            </a:rPr>
            <a:t> based take home assignments)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>
              <a:latin typeface="Arial" panose="020B0604020202020204" pitchFamily="34" charset="0"/>
              <a:cs typeface="Arial" panose="020B0604020202020204" pitchFamily="34" charset="0"/>
            </a:rPr>
            <a:t>20%</a:t>
          </a:r>
        </a:p>
      </dsp:txBody>
      <dsp:txXfrm>
        <a:off x="0" y="1320800"/>
        <a:ext cx="2114549" cy="2773680"/>
      </dsp:txXfrm>
    </dsp:sp>
    <dsp:sp modelId="{91AC8656-6903-4D64-8E89-E5F98A2081DA}">
      <dsp:nvSpPr>
        <dsp:cNvPr id="0" name=""/>
        <dsp:cNvSpPr/>
      </dsp:nvSpPr>
      <dsp:spPr>
        <a:xfrm>
          <a:off x="2114550" y="1320800"/>
          <a:ext cx="2114549" cy="27736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In Class Quizzes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>
              <a:latin typeface="Arial" panose="020B0604020202020204" pitchFamily="34" charset="0"/>
              <a:cs typeface="Arial" panose="020B0604020202020204" pitchFamily="34" charset="0"/>
            </a:rPr>
            <a:t>(20% over 2 quizzes)</a:t>
          </a:r>
          <a:endParaRPr lang="en-US" sz="1400" i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14550" y="1320800"/>
        <a:ext cx="2114549" cy="2773680"/>
      </dsp:txXfrm>
    </dsp:sp>
    <dsp:sp modelId="{3C8DBF19-F2A1-2D41-827A-30F199C0BD0F}">
      <dsp:nvSpPr>
        <dsp:cNvPr id="0" name=""/>
        <dsp:cNvSpPr/>
      </dsp:nvSpPr>
      <dsp:spPr>
        <a:xfrm>
          <a:off x="4229099" y="1320800"/>
          <a:ext cx="2114549" cy="27736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Python Test</a:t>
          </a:r>
        </a:p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15%</a:t>
          </a:r>
          <a:endParaRPr lang="en-US" sz="1400" b="1" i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229099" y="1320800"/>
        <a:ext cx="2114549" cy="2773680"/>
      </dsp:txXfrm>
    </dsp:sp>
    <dsp:sp modelId="{335041E3-7DFD-4713-8B23-3D23718BD6E9}">
      <dsp:nvSpPr>
        <dsp:cNvPr id="0" name=""/>
        <dsp:cNvSpPr/>
      </dsp:nvSpPr>
      <dsp:spPr>
        <a:xfrm>
          <a:off x="6343649" y="1320800"/>
          <a:ext cx="2114549" cy="27736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rial" panose="020B0604020202020204" pitchFamily="34" charset="0"/>
              <a:cs typeface="Arial" panose="020B0604020202020204" pitchFamily="34" charset="0"/>
            </a:rPr>
            <a:t>Final Exam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1" kern="1200" dirty="0">
              <a:latin typeface="Arial" panose="020B0604020202020204" pitchFamily="34" charset="0"/>
              <a:cs typeface="Arial" panose="020B0604020202020204" pitchFamily="34" charset="0"/>
            </a:rPr>
            <a:t>45%</a:t>
          </a:r>
          <a:endParaRPr lang="en-US" sz="1400" i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43649" y="1320800"/>
        <a:ext cx="2114549" cy="2773680"/>
      </dsp:txXfrm>
    </dsp:sp>
    <dsp:sp modelId="{9BA2184B-2DC3-47B1-B2EF-CAEF686209E8}">
      <dsp:nvSpPr>
        <dsp:cNvPr id="0" name=""/>
        <dsp:cNvSpPr/>
      </dsp:nvSpPr>
      <dsp:spPr>
        <a:xfrm>
          <a:off x="0" y="4094480"/>
          <a:ext cx="8458200" cy="308186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46ED6-AC80-4E9E-9326-F4554046674A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853E0-55EB-47E7-85EC-456363FC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1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250297"/>
            <a:ext cx="12192000" cy="0"/>
          </a:xfrm>
          <a:prstGeom prst="line">
            <a:avLst/>
          </a:prstGeom>
          <a:ln>
            <a:solidFill>
              <a:srgbClr val="D5A1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-1" r="49658"/>
          <a:stretch/>
        </p:blipFill>
        <p:spPr>
          <a:xfrm>
            <a:off x="1" y="1"/>
            <a:ext cx="12191999" cy="1362268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0" y="1362269"/>
            <a:ext cx="12192000" cy="0"/>
          </a:xfrm>
          <a:prstGeom prst="line">
            <a:avLst/>
          </a:prstGeom>
          <a:ln>
            <a:solidFill>
              <a:srgbClr val="D5A1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9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jpg"/>
          <p:cNvPicPr>
            <a:picLocks noChangeAspect="1"/>
          </p:cNvPicPr>
          <p:nvPr userDrawn="1"/>
        </p:nvPicPr>
        <p:blipFill>
          <a:blip r:embed="rId2" cstate="screen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724" y="692513"/>
            <a:ext cx="10765276" cy="6165487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0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5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35AC7-6991-4DF6-9B8D-80726AB1065E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3" Type="http://schemas.microsoft.com/office/2007/relationships/hdphoto" Target="../media/hdphoto2.wdp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ygao@smu.edu.sg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/>
        </p:nvSpPr>
        <p:spPr bwMode="auto">
          <a:xfrm>
            <a:off x="1993415" y="2674172"/>
            <a:ext cx="8441834" cy="6661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4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IS217 Analytics Foundation</a:t>
            </a:r>
            <a:endParaRPr lang="en-SG" altLang="en-US" sz="4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89">
            <a:extLst>
              <a:ext uri="{FF2B5EF4-FFF2-40B4-BE49-F238E27FC236}">
                <a16:creationId xmlns:a16="http://schemas.microsoft.com/office/drawing/2014/main" id="{45136E03-20DA-974C-981E-30DEE1B2C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053" y="3698732"/>
            <a:ext cx="1957892" cy="436634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8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Gao</a:t>
            </a:r>
          </a:p>
        </p:txBody>
      </p:sp>
      <p:sp>
        <p:nvSpPr>
          <p:cNvPr id="6" name="Rectangle 89">
            <a:extLst>
              <a:ext uri="{FF2B5EF4-FFF2-40B4-BE49-F238E27FC236}">
                <a16:creationId xmlns:a16="http://schemas.microsoft.com/office/drawing/2014/main" id="{BDA55104-9ADA-8540-8264-8DC78E274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893" y="4493741"/>
            <a:ext cx="5042879" cy="3256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 of Information Systems</a:t>
            </a:r>
          </a:p>
        </p:txBody>
      </p:sp>
      <p:sp>
        <p:nvSpPr>
          <p:cNvPr id="7" name="Rectangle 89">
            <a:extLst>
              <a:ext uri="{FF2B5EF4-FFF2-40B4-BE49-F238E27FC236}">
                <a16:creationId xmlns:a16="http://schemas.microsoft.com/office/drawing/2014/main" id="{B9BDB20A-3FA3-F84F-9722-025D866D8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292" y="5177801"/>
            <a:ext cx="2071415" cy="3256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 19-20, 2021</a:t>
            </a:r>
          </a:p>
        </p:txBody>
      </p:sp>
    </p:spTree>
    <p:extLst>
      <p:ext uri="{BB962C8B-B14F-4D97-AF65-F5344CB8AC3E}">
        <p14:creationId xmlns:p14="http://schemas.microsoft.com/office/powerpoint/2010/main" val="101302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8B5D21-5F75-8244-8857-8127E8EB8275}"/>
              </a:ext>
            </a:extLst>
          </p:cNvPr>
          <p:cNvGrpSpPr/>
          <p:nvPr/>
        </p:nvGrpSpPr>
        <p:grpSpPr>
          <a:xfrm>
            <a:off x="1452187" y="1361718"/>
            <a:ext cx="8518355" cy="4997955"/>
            <a:chOff x="1688855" y="1290774"/>
            <a:chExt cx="8518355" cy="49979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3FCECB3-9F2F-F74D-88B1-1C353351DC1A}"/>
                </a:ext>
              </a:extLst>
            </p:cNvPr>
            <p:cNvGrpSpPr/>
            <p:nvPr/>
          </p:nvGrpSpPr>
          <p:grpSpPr>
            <a:xfrm>
              <a:off x="1688855" y="1290774"/>
              <a:ext cx="8518355" cy="4997955"/>
              <a:chOff x="1688855" y="1290774"/>
              <a:chExt cx="8518355" cy="499795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E186F03-FA09-1A4F-8D69-F616D3BA8894}"/>
                  </a:ext>
                </a:extLst>
              </p:cNvPr>
              <p:cNvGrpSpPr/>
              <p:nvPr/>
            </p:nvGrpSpPr>
            <p:grpSpPr>
              <a:xfrm>
                <a:off x="1688855" y="1290774"/>
                <a:ext cx="8518355" cy="4997955"/>
                <a:chOff x="-325517" y="1069419"/>
                <a:chExt cx="9104613" cy="5245678"/>
              </a:xfrm>
            </p:grpSpPr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6ACC8BE9-C002-A94C-AB87-C862F66C40DE}"/>
                    </a:ext>
                  </a:extLst>
                </p:cNvPr>
                <p:cNvSpPr/>
                <p:nvPr/>
              </p:nvSpPr>
              <p:spPr>
                <a:xfrm>
                  <a:off x="1727624" y="2369789"/>
                  <a:ext cx="5438444" cy="2915047"/>
                </a:xfrm>
                <a:prstGeom prst="rect">
                  <a:avLst/>
                </a:prstGeom>
                <a:blipFill>
                  <a:blip r:embed="rId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2" name="object 8">
                  <a:extLst>
                    <a:ext uri="{FF2B5EF4-FFF2-40B4-BE49-F238E27FC236}">
                      <a16:creationId xmlns:a16="http://schemas.microsoft.com/office/drawing/2014/main" id="{0231A9F9-BABF-B44E-AF26-DDC45E65A758}"/>
                    </a:ext>
                  </a:extLst>
                </p:cNvPr>
                <p:cNvSpPr/>
                <p:nvPr/>
              </p:nvSpPr>
              <p:spPr>
                <a:xfrm>
                  <a:off x="2124460" y="1190419"/>
                  <a:ext cx="1372655" cy="279675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3" name="object 9">
                  <a:extLst>
                    <a:ext uri="{FF2B5EF4-FFF2-40B4-BE49-F238E27FC236}">
                      <a16:creationId xmlns:a16="http://schemas.microsoft.com/office/drawing/2014/main" id="{9D3FA65E-DDDB-E544-AC64-82A0CADC1F4A}"/>
                    </a:ext>
                  </a:extLst>
                </p:cNvPr>
                <p:cNvSpPr txBox="1"/>
                <p:nvPr/>
              </p:nvSpPr>
              <p:spPr>
                <a:xfrm>
                  <a:off x="2546144" y="1546286"/>
                  <a:ext cx="496423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-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Retail</a:t>
                  </a:r>
                  <a:endParaRPr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object 10">
                  <a:extLst>
                    <a:ext uri="{FF2B5EF4-FFF2-40B4-BE49-F238E27FC236}">
                      <a16:creationId xmlns:a16="http://schemas.microsoft.com/office/drawing/2014/main" id="{55B915FD-334F-9244-AE31-8E69C07C9969}"/>
                    </a:ext>
                  </a:extLst>
                </p:cNvPr>
                <p:cNvSpPr/>
                <p:nvPr/>
              </p:nvSpPr>
              <p:spPr>
                <a:xfrm>
                  <a:off x="113192" y="2005899"/>
                  <a:ext cx="1217132" cy="234959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5" name="object 11">
                  <a:extLst>
                    <a:ext uri="{FF2B5EF4-FFF2-40B4-BE49-F238E27FC236}">
                      <a16:creationId xmlns:a16="http://schemas.microsoft.com/office/drawing/2014/main" id="{72536284-B3B1-3E46-9A2E-98C7FD227B9A}"/>
                    </a:ext>
                  </a:extLst>
                </p:cNvPr>
                <p:cNvSpPr txBox="1"/>
                <p:nvPr/>
              </p:nvSpPr>
              <p:spPr>
                <a:xfrm>
                  <a:off x="-325517" y="2384739"/>
                  <a:ext cx="1897998" cy="215354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 marR="5080" indent="217804">
                    <a:lnSpc>
                      <a:spcPts val="1600"/>
                    </a:lnSpc>
                  </a:pPr>
                  <a:r>
                    <a:rPr sz="1400" spc="1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Movie </a:t>
                  </a:r>
                  <a:r>
                    <a:rPr sz="1400" spc="1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Distribution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6" name="object 13">
                  <a:extLst>
                    <a:ext uri="{FF2B5EF4-FFF2-40B4-BE49-F238E27FC236}">
                      <a16:creationId xmlns:a16="http://schemas.microsoft.com/office/drawing/2014/main" id="{8C13449D-6B43-1F4E-9315-BEF59F2A1151}"/>
                    </a:ext>
                  </a:extLst>
                </p:cNvPr>
                <p:cNvSpPr txBox="1"/>
                <p:nvPr/>
              </p:nvSpPr>
              <p:spPr>
                <a:xfrm>
                  <a:off x="443969" y="3310302"/>
                  <a:ext cx="532715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Music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7" name="object 15">
                  <a:extLst>
                    <a:ext uri="{FF2B5EF4-FFF2-40B4-BE49-F238E27FC236}">
                      <a16:creationId xmlns:a16="http://schemas.microsoft.com/office/drawing/2014/main" id="{1CCAC115-1A69-3943-A3B4-92659819F9F8}"/>
                    </a:ext>
                  </a:extLst>
                </p:cNvPr>
                <p:cNvSpPr txBox="1"/>
                <p:nvPr/>
              </p:nvSpPr>
              <p:spPr>
                <a:xfrm>
                  <a:off x="185710" y="4395098"/>
                  <a:ext cx="964775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-1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Advertising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8" name="object 16">
                  <a:extLst>
                    <a:ext uri="{FF2B5EF4-FFF2-40B4-BE49-F238E27FC236}">
                      <a16:creationId xmlns:a16="http://schemas.microsoft.com/office/drawing/2014/main" id="{8A1E4DFC-8027-8D4B-8D09-1F727F966538}"/>
                    </a:ext>
                  </a:extLst>
                </p:cNvPr>
                <p:cNvSpPr/>
                <p:nvPr/>
              </p:nvSpPr>
              <p:spPr>
                <a:xfrm>
                  <a:off x="7346926" y="2029735"/>
                  <a:ext cx="1272826" cy="267452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" name="object 17">
                  <a:extLst>
                    <a:ext uri="{FF2B5EF4-FFF2-40B4-BE49-F238E27FC236}">
                      <a16:creationId xmlns:a16="http://schemas.microsoft.com/office/drawing/2014/main" id="{40583F5A-982F-2B42-891B-28DBB74DC947}"/>
                    </a:ext>
                  </a:extLst>
                </p:cNvPr>
                <p:cNvSpPr txBox="1"/>
                <p:nvPr/>
              </p:nvSpPr>
              <p:spPr>
                <a:xfrm>
                  <a:off x="7480299" y="2364741"/>
                  <a:ext cx="1029824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3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Networking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0" name="object 18">
                  <a:extLst>
                    <a:ext uri="{FF2B5EF4-FFF2-40B4-BE49-F238E27FC236}">
                      <a16:creationId xmlns:a16="http://schemas.microsoft.com/office/drawing/2014/main" id="{B15E4999-3B28-D24D-9784-3E4A3513D388}"/>
                    </a:ext>
                  </a:extLst>
                </p:cNvPr>
                <p:cNvSpPr/>
                <p:nvPr/>
              </p:nvSpPr>
              <p:spPr>
                <a:xfrm>
                  <a:off x="3897997" y="1069419"/>
                  <a:ext cx="1199842" cy="440339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1" name="object 19">
                  <a:extLst>
                    <a:ext uri="{FF2B5EF4-FFF2-40B4-BE49-F238E27FC236}">
                      <a16:creationId xmlns:a16="http://schemas.microsoft.com/office/drawing/2014/main" id="{441EF345-05DD-F242-81DF-0F7884C73201}"/>
                    </a:ext>
                  </a:extLst>
                </p:cNvPr>
                <p:cNvSpPr txBox="1"/>
                <p:nvPr/>
              </p:nvSpPr>
              <p:spPr>
                <a:xfrm>
                  <a:off x="4127356" y="1562154"/>
                  <a:ext cx="615566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-2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Search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2" name="object 20">
                  <a:extLst>
                    <a:ext uri="{FF2B5EF4-FFF2-40B4-BE49-F238E27FC236}">
                      <a16:creationId xmlns:a16="http://schemas.microsoft.com/office/drawing/2014/main" id="{314344B9-807C-474E-B675-DF9255032306}"/>
                    </a:ext>
                  </a:extLst>
                </p:cNvPr>
                <p:cNvSpPr/>
                <p:nvPr/>
              </p:nvSpPr>
              <p:spPr>
                <a:xfrm>
                  <a:off x="3229514" y="5851516"/>
                  <a:ext cx="741234" cy="463581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3" name="object 21">
                  <a:extLst>
                    <a:ext uri="{FF2B5EF4-FFF2-40B4-BE49-F238E27FC236}">
                      <a16:creationId xmlns:a16="http://schemas.microsoft.com/office/drawing/2014/main" id="{E88E8981-D4F5-B244-99DA-C2F509D944EC}"/>
                    </a:ext>
                  </a:extLst>
                </p:cNvPr>
                <p:cNvSpPr/>
                <p:nvPr/>
              </p:nvSpPr>
              <p:spPr>
                <a:xfrm>
                  <a:off x="1550123" y="5929490"/>
                  <a:ext cx="1347698" cy="186084"/>
                </a:xfrm>
                <a:prstGeom prst="rect">
                  <a:avLst/>
                </a:prstGeom>
                <a:blipFill>
                  <a:blip r:embed="rId9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2">
                  <a:extLst>
                    <a:ext uri="{FF2B5EF4-FFF2-40B4-BE49-F238E27FC236}">
                      <a16:creationId xmlns:a16="http://schemas.microsoft.com/office/drawing/2014/main" id="{14BE3888-6938-1C48-8E7E-55503AB5C059}"/>
                    </a:ext>
                  </a:extLst>
                </p:cNvPr>
                <p:cNvSpPr txBox="1"/>
                <p:nvPr/>
              </p:nvSpPr>
              <p:spPr>
                <a:xfrm>
                  <a:off x="1971230" y="5560601"/>
                  <a:ext cx="591601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1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Dating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5" name="object 23">
                  <a:extLst>
                    <a:ext uri="{FF2B5EF4-FFF2-40B4-BE49-F238E27FC236}">
                      <a16:creationId xmlns:a16="http://schemas.microsoft.com/office/drawing/2014/main" id="{CFBEC34F-92F6-5044-B02F-8659F7A0418B}"/>
                    </a:ext>
                  </a:extLst>
                </p:cNvPr>
                <p:cNvSpPr/>
                <p:nvPr/>
              </p:nvSpPr>
              <p:spPr>
                <a:xfrm>
                  <a:off x="7575481" y="4926810"/>
                  <a:ext cx="1123080" cy="300949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7" name="object 24">
                  <a:extLst>
                    <a:ext uri="{FF2B5EF4-FFF2-40B4-BE49-F238E27FC236}">
                      <a16:creationId xmlns:a16="http://schemas.microsoft.com/office/drawing/2014/main" id="{03545904-7A55-2E4D-B509-9C234A905D3E}"/>
                    </a:ext>
                  </a:extLst>
                </p:cNvPr>
                <p:cNvSpPr txBox="1"/>
                <p:nvPr/>
              </p:nvSpPr>
              <p:spPr>
                <a:xfrm>
                  <a:off x="7507730" y="5311849"/>
                  <a:ext cx="1271366" cy="215354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 marR="5080" indent="52705">
                    <a:lnSpc>
                      <a:spcPts val="1600"/>
                    </a:lnSpc>
                  </a:pPr>
                  <a:r>
                    <a:rPr sz="1400" spc="-2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Legal </a:t>
                  </a:r>
                  <a:r>
                    <a:rPr sz="1400" spc="-1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Advice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8" name="object 25">
                  <a:extLst>
                    <a:ext uri="{FF2B5EF4-FFF2-40B4-BE49-F238E27FC236}">
                      <a16:creationId xmlns:a16="http://schemas.microsoft.com/office/drawing/2014/main" id="{B3D4278A-1080-F543-BB6E-111E7CD407F5}"/>
                    </a:ext>
                  </a:extLst>
                </p:cNvPr>
                <p:cNvSpPr/>
                <p:nvPr/>
              </p:nvSpPr>
              <p:spPr>
                <a:xfrm>
                  <a:off x="-105075" y="5038632"/>
                  <a:ext cx="1497444" cy="246204"/>
                </a:xfrm>
                <a:prstGeom prst="rect">
                  <a:avLst/>
                </a:prstGeom>
                <a:blipFill>
                  <a:blip r:embed="rId1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9" name="object 26">
                  <a:extLst>
                    <a:ext uri="{FF2B5EF4-FFF2-40B4-BE49-F238E27FC236}">
                      <a16:creationId xmlns:a16="http://schemas.microsoft.com/office/drawing/2014/main" id="{2A220EDC-C7B4-324D-A024-78BB642979E2}"/>
                    </a:ext>
                  </a:extLst>
                </p:cNvPr>
                <p:cNvSpPr txBox="1"/>
                <p:nvPr/>
              </p:nvSpPr>
              <p:spPr>
                <a:xfrm>
                  <a:off x="-261704" y="5387461"/>
                  <a:ext cx="2029769" cy="215354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 marR="5080" indent="119380">
                    <a:lnSpc>
                      <a:spcPts val="1600"/>
                    </a:lnSpc>
                  </a:pPr>
                  <a:r>
                    <a:rPr sz="1400" spc="3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Human </a:t>
                  </a:r>
                  <a:r>
                    <a:rPr sz="1400" spc="-1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Resources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0" name="object 27">
                  <a:extLst>
                    <a:ext uri="{FF2B5EF4-FFF2-40B4-BE49-F238E27FC236}">
                      <a16:creationId xmlns:a16="http://schemas.microsoft.com/office/drawing/2014/main" id="{CDC87DDF-CF41-B64B-9F2E-5D1BC9E19B1D}"/>
                    </a:ext>
                  </a:extLst>
                </p:cNvPr>
                <p:cNvSpPr/>
                <p:nvPr/>
              </p:nvSpPr>
              <p:spPr>
                <a:xfrm>
                  <a:off x="5491131" y="1097143"/>
                  <a:ext cx="1416330" cy="357722"/>
                </a:xfrm>
                <a:prstGeom prst="rect">
                  <a:avLst/>
                </a:prstGeom>
                <a:blipFill>
                  <a:blip r:embed="rId1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1" name="object 28">
                  <a:extLst>
                    <a:ext uri="{FF2B5EF4-FFF2-40B4-BE49-F238E27FC236}">
                      <a16:creationId xmlns:a16="http://schemas.microsoft.com/office/drawing/2014/main" id="{CE4A49F9-3CA2-9F48-A892-D9C43279AD35}"/>
                    </a:ext>
                  </a:extLst>
                </p:cNvPr>
                <p:cNvSpPr txBox="1"/>
                <p:nvPr/>
              </p:nvSpPr>
              <p:spPr>
                <a:xfrm>
                  <a:off x="5821364" y="1501939"/>
                  <a:ext cx="823722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2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Coupons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2" name="object 29">
                  <a:extLst>
                    <a:ext uri="{FF2B5EF4-FFF2-40B4-BE49-F238E27FC236}">
                      <a16:creationId xmlns:a16="http://schemas.microsoft.com/office/drawing/2014/main" id="{A657BF40-ECA0-EC48-8E28-A6508F743746}"/>
                    </a:ext>
                  </a:extLst>
                </p:cNvPr>
                <p:cNvSpPr/>
                <p:nvPr/>
              </p:nvSpPr>
              <p:spPr>
                <a:xfrm>
                  <a:off x="7397474" y="2931849"/>
                  <a:ext cx="1187784" cy="329553"/>
                </a:xfrm>
                <a:prstGeom prst="rect">
                  <a:avLst/>
                </a:prstGeom>
                <a:blipFill>
                  <a:blip r:embed="rId1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3" name="object 30">
                  <a:extLst>
                    <a:ext uri="{FF2B5EF4-FFF2-40B4-BE49-F238E27FC236}">
                      <a16:creationId xmlns:a16="http://schemas.microsoft.com/office/drawing/2014/main" id="{AB89FB68-8F0D-1742-8411-A9FF9B634DB4}"/>
                    </a:ext>
                  </a:extLst>
                </p:cNvPr>
                <p:cNvSpPr txBox="1"/>
                <p:nvPr/>
              </p:nvSpPr>
              <p:spPr>
                <a:xfrm>
                  <a:off x="7440659" y="3406120"/>
                  <a:ext cx="1179093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1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Campaigning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object 31">
                  <a:extLst>
                    <a:ext uri="{FF2B5EF4-FFF2-40B4-BE49-F238E27FC236}">
                      <a16:creationId xmlns:a16="http://schemas.microsoft.com/office/drawing/2014/main" id="{ECB6EFCC-2A7E-444F-B72D-883E6A8CDC9A}"/>
                    </a:ext>
                  </a:extLst>
                </p:cNvPr>
                <p:cNvSpPr/>
                <p:nvPr/>
              </p:nvSpPr>
              <p:spPr>
                <a:xfrm>
                  <a:off x="7321213" y="3976794"/>
                  <a:ext cx="1457376" cy="247363"/>
                </a:xfrm>
                <a:prstGeom prst="rect">
                  <a:avLst/>
                </a:prstGeom>
                <a:blipFill>
                  <a:blip r:embed="rId1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5" name="object 32">
                  <a:extLst>
                    <a:ext uri="{FF2B5EF4-FFF2-40B4-BE49-F238E27FC236}">
                      <a16:creationId xmlns:a16="http://schemas.microsoft.com/office/drawing/2014/main" id="{5896E144-712B-5B4D-B036-4A3ACD0E0757}"/>
                    </a:ext>
                  </a:extLst>
                </p:cNvPr>
                <p:cNvSpPr txBox="1"/>
                <p:nvPr/>
              </p:nvSpPr>
              <p:spPr>
                <a:xfrm>
                  <a:off x="7654292" y="4292715"/>
                  <a:ext cx="965460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-50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Real</a:t>
                  </a:r>
                  <a:r>
                    <a:rPr sz="1400" spc="-8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 </a:t>
                  </a:r>
                  <a:r>
                    <a:rPr sz="1400" spc="-3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Estate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6" name="object 33">
                  <a:extLst>
                    <a:ext uri="{FF2B5EF4-FFF2-40B4-BE49-F238E27FC236}">
                      <a16:creationId xmlns:a16="http://schemas.microsoft.com/office/drawing/2014/main" id="{884A6D3C-572C-434C-A4EC-85A32A6C56B8}"/>
                    </a:ext>
                  </a:extLst>
                </p:cNvPr>
                <p:cNvSpPr/>
                <p:nvPr/>
              </p:nvSpPr>
              <p:spPr>
                <a:xfrm>
                  <a:off x="6096575" y="5916582"/>
                  <a:ext cx="1376978" cy="228285"/>
                </a:xfrm>
                <a:prstGeom prst="rect">
                  <a:avLst/>
                </a:prstGeom>
                <a:blipFill>
                  <a:blip r:embed="rId1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7" name="object 34">
                  <a:extLst>
                    <a:ext uri="{FF2B5EF4-FFF2-40B4-BE49-F238E27FC236}">
                      <a16:creationId xmlns:a16="http://schemas.microsoft.com/office/drawing/2014/main" id="{9959D1E7-B63B-9F4E-A30F-9D23F6EDCACF}"/>
                    </a:ext>
                  </a:extLst>
                </p:cNvPr>
                <p:cNvSpPr txBox="1"/>
                <p:nvPr/>
              </p:nvSpPr>
              <p:spPr>
                <a:xfrm>
                  <a:off x="6512715" y="5533158"/>
                  <a:ext cx="915474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12700"/>
                  <a:r>
                    <a:rPr sz="1400" spc="-2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Wearables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35">
                  <a:extLst>
                    <a:ext uri="{FF2B5EF4-FFF2-40B4-BE49-F238E27FC236}">
                      <a16:creationId xmlns:a16="http://schemas.microsoft.com/office/drawing/2014/main" id="{348495D0-AF78-C74B-9904-573F7F042876}"/>
                    </a:ext>
                  </a:extLst>
                </p:cNvPr>
                <p:cNvSpPr/>
                <p:nvPr/>
              </p:nvSpPr>
              <p:spPr>
                <a:xfrm>
                  <a:off x="4302441" y="5963199"/>
                  <a:ext cx="1518324" cy="198577"/>
                </a:xfrm>
                <a:prstGeom prst="rect">
                  <a:avLst/>
                </a:prstGeom>
                <a:blipFill>
                  <a:blip r:embed="rId16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39" name="object 36">
                  <a:extLst>
                    <a:ext uri="{FF2B5EF4-FFF2-40B4-BE49-F238E27FC236}">
                      <a16:creationId xmlns:a16="http://schemas.microsoft.com/office/drawing/2014/main" id="{E78516AB-6A21-FF4A-8ECB-01D1DA2FC4C9}"/>
                    </a:ext>
                  </a:extLst>
                </p:cNvPr>
                <p:cNvSpPr txBox="1"/>
                <p:nvPr/>
              </p:nvSpPr>
              <p:spPr>
                <a:xfrm>
                  <a:off x="3313253" y="5560601"/>
                  <a:ext cx="1979930" cy="226122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R="5080" algn="r"/>
                  <a:r>
                    <a:rPr sz="1400" spc="-35" dirty="0">
                      <a:solidFill>
                        <a:srgbClr val="002060"/>
                      </a:solidFill>
                      <a:latin typeface="Arial"/>
                      <a:cs typeface="Arial"/>
                    </a:rPr>
                    <a:t>CRM</a:t>
                  </a:r>
                  <a:endParaRPr sz="1400" dirty="0">
                    <a:solidFill>
                      <a:srgbClr val="002060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40" name="object 37">
                  <a:extLst>
                    <a:ext uri="{FF2B5EF4-FFF2-40B4-BE49-F238E27FC236}">
                      <a16:creationId xmlns:a16="http://schemas.microsoft.com/office/drawing/2014/main" id="{5553591A-9217-024E-81D2-D6927E8A435D}"/>
                    </a:ext>
                  </a:extLst>
                </p:cNvPr>
                <p:cNvSpPr txBox="1"/>
                <p:nvPr/>
              </p:nvSpPr>
              <p:spPr>
                <a:xfrm>
                  <a:off x="2277223" y="3512143"/>
                  <a:ext cx="4474289" cy="22605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381000" marR="5080" indent="-368935">
                    <a:lnSpc>
                      <a:spcPct val="107500"/>
                    </a:lnSpc>
                  </a:pPr>
                  <a:r>
                    <a:rPr sz="1400" spc="-5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Disruptive</a:t>
                  </a:r>
                  <a:r>
                    <a:rPr sz="1400" spc="-6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sz="1400" spc="35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companies </a:t>
                  </a:r>
                  <a:r>
                    <a:rPr lang="en-US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</a:t>
                  </a:r>
                  <a:r>
                    <a:rPr lang="en-US" altLang="zh-CN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</a:t>
                  </a:r>
                  <a:r>
                    <a:rPr lang="en-US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ving</a:t>
                  </a:r>
                  <a:r>
                    <a:rPr lang="zh-CN" altLang="en-US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</a:t>
                  </a:r>
                  <a:r>
                    <a:rPr lang="zh-CN" altLang="en-US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400" spc="3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problem</a:t>
                  </a:r>
                  <a:r>
                    <a:rPr sz="1400" spc="-1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sz="1400" spc="1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by</a:t>
                  </a:r>
                  <a:endParaRPr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object 38">
                  <a:extLst>
                    <a:ext uri="{FF2B5EF4-FFF2-40B4-BE49-F238E27FC236}">
                      <a16:creationId xmlns:a16="http://schemas.microsoft.com/office/drawing/2014/main" id="{CE086C73-78FF-214E-9DD5-72728495A710}"/>
                    </a:ext>
                  </a:extLst>
                </p:cNvPr>
                <p:cNvSpPr txBox="1"/>
                <p:nvPr/>
              </p:nvSpPr>
              <p:spPr>
                <a:xfrm>
                  <a:off x="2562831" y="3914123"/>
                  <a:ext cx="3972764" cy="227737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L="278130" marR="270510" algn="ctr">
                    <a:lnSpc>
                      <a:spcPct val="108700"/>
                    </a:lnSpc>
                  </a:pPr>
                  <a:r>
                    <a:rPr lang="en-US" altLang="zh-CN"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Applications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using</a:t>
                  </a:r>
                  <a:r>
                    <a:rPr lang="zh-CN" altLang="en-US" sz="1400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spc="35" dirty="0">
                      <a:solidFill>
                        <a:srgbClr val="00206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Analytics</a:t>
                  </a:r>
                  <a:endParaRPr sz="1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object 12">
                <a:extLst>
                  <a:ext uri="{FF2B5EF4-FFF2-40B4-BE49-F238E27FC236}">
                    <a16:creationId xmlns:a16="http://schemas.microsoft.com/office/drawing/2014/main" id="{6A2695F3-DBE2-3843-AC56-516E745FDF78}"/>
                  </a:ext>
                </a:extLst>
              </p:cNvPr>
              <p:cNvSpPr/>
              <p:nvPr/>
            </p:nvSpPr>
            <p:spPr>
              <a:xfrm>
                <a:off x="1957411" y="3156060"/>
                <a:ext cx="1422570" cy="135109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CC754FDE-C28E-574D-8BCF-5B6E730C2065}"/>
                </a:ext>
              </a:extLst>
            </p:cNvPr>
            <p:cNvSpPr/>
            <p:nvPr/>
          </p:nvSpPr>
          <p:spPr>
            <a:xfrm>
              <a:off x="1895104" y="3901402"/>
              <a:ext cx="1422571" cy="4250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B7ACA78-99E7-7D47-B731-8AF9AB563D73}"/>
              </a:ext>
            </a:extLst>
          </p:cNvPr>
          <p:cNvSpPr/>
          <p:nvPr/>
        </p:nvSpPr>
        <p:spPr>
          <a:xfrm>
            <a:off x="4841485" y="5587875"/>
            <a:ext cx="567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2060"/>
                </a:solidFill>
                <a:cs typeface="Arial"/>
              </a:rPr>
              <a:t>T</a:t>
            </a:r>
            <a:r>
              <a:rPr lang="en-US" sz="1400" spc="-50" dirty="0">
                <a:solidFill>
                  <a:srgbClr val="002060"/>
                </a:solidFill>
                <a:cs typeface="Arial"/>
              </a:rPr>
              <a:t>axis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779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41685" y="922568"/>
            <a:ext cx="12364685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hangingPunct="1">
              <a:lnSpc>
                <a:spcPct val="90000"/>
              </a:lnSpc>
            </a:pP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cience is a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cientific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ethod of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easoning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pplied to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ta-driven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ecisions</a:t>
            </a:r>
          </a:p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1F7C56-ECEB-4A4C-BB79-5D0DB58BDF0C}"/>
              </a:ext>
            </a:extLst>
          </p:cNvPr>
          <p:cNvGrpSpPr/>
          <p:nvPr/>
        </p:nvGrpSpPr>
        <p:grpSpPr>
          <a:xfrm>
            <a:off x="633576" y="1654281"/>
            <a:ext cx="7528288" cy="4566821"/>
            <a:chOff x="2457305" y="2093474"/>
            <a:chExt cx="7528288" cy="456682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83169C-A25D-F942-BB5C-EFAA25605000}"/>
                </a:ext>
              </a:extLst>
            </p:cNvPr>
            <p:cNvSpPr/>
            <p:nvPr/>
          </p:nvSpPr>
          <p:spPr>
            <a:xfrm>
              <a:off x="4726946" y="3143395"/>
              <a:ext cx="2574435" cy="259847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8A4A9D8-0F37-6340-B7B4-2074E77E6A20}"/>
                </a:ext>
              </a:extLst>
            </p:cNvPr>
            <p:cNvSpPr/>
            <p:nvPr/>
          </p:nvSpPr>
          <p:spPr>
            <a:xfrm>
              <a:off x="2457305" y="3177819"/>
              <a:ext cx="2574435" cy="259847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FAD6DBF-1C52-774B-88E9-70C9F5B6DC80}"/>
                </a:ext>
              </a:extLst>
            </p:cNvPr>
            <p:cNvSpPr/>
            <p:nvPr/>
          </p:nvSpPr>
          <p:spPr>
            <a:xfrm>
              <a:off x="3651675" y="4061816"/>
              <a:ext cx="2574435" cy="2598479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0BA657-5407-3A49-93FB-1F1F4BD093DD}"/>
                </a:ext>
              </a:extLst>
            </p:cNvPr>
            <p:cNvGrpSpPr/>
            <p:nvPr/>
          </p:nvGrpSpPr>
          <p:grpSpPr>
            <a:xfrm>
              <a:off x="2926392" y="2093474"/>
              <a:ext cx="7059201" cy="4144106"/>
              <a:chOff x="2907672" y="1769276"/>
              <a:chExt cx="7059201" cy="414410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0A056BD-DDDF-124C-AE85-7F0C43173691}"/>
                  </a:ext>
                </a:extLst>
              </p:cNvPr>
              <p:cNvGrpSpPr/>
              <p:nvPr/>
            </p:nvGrpSpPr>
            <p:grpSpPr>
              <a:xfrm>
                <a:off x="2907672" y="1769276"/>
                <a:ext cx="4567644" cy="4144106"/>
                <a:chOff x="1929764" y="-429509"/>
                <a:chExt cx="7463085" cy="670840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10D032C-DD06-A84E-9CD6-05AC3DBCEC1C}"/>
                    </a:ext>
                  </a:extLst>
                </p:cNvPr>
                <p:cNvGrpSpPr/>
                <p:nvPr/>
              </p:nvGrpSpPr>
              <p:grpSpPr>
                <a:xfrm>
                  <a:off x="2969657" y="-429509"/>
                  <a:ext cx="4206375" cy="4206374"/>
                  <a:chOff x="4083288" y="-499359"/>
                  <a:chExt cx="4206375" cy="4206374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AC35B8F4-4647-684C-8641-7D4512BFBBE8}"/>
                      </a:ext>
                    </a:extLst>
                  </p:cNvPr>
                  <p:cNvSpPr/>
                  <p:nvPr/>
                </p:nvSpPr>
                <p:spPr>
                  <a:xfrm>
                    <a:off x="4083288" y="-499359"/>
                    <a:ext cx="4206375" cy="4206374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alpha val="5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tx1"/>
                  </a:fontRef>
                </p:style>
              </p:sp>
              <p:sp>
                <p:nvSpPr>
                  <p:cNvPr id="16" name="Oval 4">
                    <a:extLst>
                      <a:ext uri="{FF2B5EF4-FFF2-40B4-BE49-F238E27FC236}">
                        <a16:creationId xmlns:a16="http://schemas.microsoft.com/office/drawing/2014/main" id="{7D7655F9-8845-6F4F-B7F4-538724DD3F15}"/>
                      </a:ext>
                    </a:extLst>
                  </p:cNvPr>
                  <p:cNvSpPr/>
                  <p:nvPr/>
                </p:nvSpPr>
                <p:spPr>
                  <a:xfrm>
                    <a:off x="4722971" y="537464"/>
                    <a:ext cx="2687320" cy="1108519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lvl="0" algn="ctr" defTabSz="10668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IE" sz="1400" b="0" i="0" kern="1200" dirty="0">
                        <a:solidFill>
                          <a:srgbClr val="002060"/>
                        </a:solidFill>
                        <a:latin typeface="+mj-lt"/>
                        <a:cs typeface="Calibri"/>
                      </a:rPr>
                      <a:t>Data </a:t>
                    </a:r>
                    <a:r>
                      <a:rPr lang="en-IE" sz="1400" b="0" i="1" kern="1200" dirty="0">
                        <a:solidFill>
                          <a:srgbClr val="002060"/>
                        </a:solidFill>
                        <a:latin typeface="+mj-lt"/>
                        <a:cs typeface="Calibri"/>
                      </a:rPr>
                      <a:t>wrangling</a:t>
                    </a:r>
                    <a:r>
                      <a:rPr lang="en-IE" sz="1400" b="0" i="0" kern="1200" dirty="0">
                        <a:solidFill>
                          <a:srgbClr val="002060"/>
                        </a:solidFill>
                        <a:latin typeface="+mj-lt"/>
                        <a:cs typeface="Calibri"/>
                      </a:rPr>
                      <a:t> (munging), retrieval + storage</a:t>
                    </a:r>
                  </a:p>
                </p:txBody>
              </p:sp>
            </p:grpSp>
            <p:sp>
              <p:nvSpPr>
                <p:cNvPr id="14" name="Oval 6">
                  <a:extLst>
                    <a:ext uri="{FF2B5EF4-FFF2-40B4-BE49-F238E27FC236}">
                      <a16:creationId xmlns:a16="http://schemas.microsoft.com/office/drawing/2014/main" id="{BB31718C-307F-494C-AA7C-01554414CD8F}"/>
                    </a:ext>
                  </a:extLst>
                </p:cNvPr>
                <p:cNvSpPr/>
                <p:nvPr/>
              </p:nvSpPr>
              <p:spPr>
                <a:xfrm>
                  <a:off x="6409590" y="1828220"/>
                  <a:ext cx="2983259" cy="26873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E" sz="1400" b="0" i="0" kern="1200" dirty="0">
                      <a:solidFill>
                        <a:srgbClr val="002060"/>
                      </a:solidFill>
                      <a:latin typeface="+mj-lt"/>
                      <a:cs typeface="Calibri"/>
                    </a:rPr>
                    <a:t>Data mining &amp;  </a:t>
                  </a:r>
                  <a:r>
                    <a:rPr lang="en-IE" sz="1400" b="0" i="1" kern="1200" dirty="0">
                      <a:solidFill>
                        <a:srgbClr val="002060"/>
                      </a:solidFill>
                      <a:latin typeface="+mj-lt"/>
                      <a:cs typeface="Calibri"/>
                    </a:rPr>
                    <a:t>machine learning</a:t>
                  </a:r>
                </a:p>
              </p:txBody>
            </p:sp>
            <p:sp>
              <p:nvSpPr>
                <p:cNvPr id="12" name="Oval 8">
                  <a:extLst>
                    <a:ext uri="{FF2B5EF4-FFF2-40B4-BE49-F238E27FC236}">
                      <a16:creationId xmlns:a16="http://schemas.microsoft.com/office/drawing/2014/main" id="{8DC96EB4-17F9-1C49-B385-638A52FDE09D}"/>
                    </a:ext>
                  </a:extLst>
                </p:cNvPr>
                <p:cNvSpPr/>
                <p:nvPr/>
              </p:nvSpPr>
              <p:spPr>
                <a:xfrm>
                  <a:off x="3867419" y="5170379"/>
                  <a:ext cx="2687320" cy="11085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E" sz="1400" b="0" i="0" kern="1200" dirty="0">
                      <a:solidFill>
                        <a:srgbClr val="002060"/>
                      </a:solidFill>
                      <a:latin typeface="+mj-lt"/>
                      <a:cs typeface="Calibri"/>
                    </a:rPr>
                    <a:t>Statistics</a:t>
                  </a:r>
                </a:p>
              </p:txBody>
            </p:sp>
            <p:sp>
              <p:nvSpPr>
                <p:cNvPr id="10" name="Oval 10">
                  <a:extLst>
                    <a:ext uri="{FF2B5EF4-FFF2-40B4-BE49-F238E27FC236}">
                      <a16:creationId xmlns:a16="http://schemas.microsoft.com/office/drawing/2014/main" id="{84454A39-3825-F24C-945D-890ABE4B4D30}"/>
                    </a:ext>
                  </a:extLst>
                </p:cNvPr>
                <p:cNvSpPr/>
                <p:nvPr/>
              </p:nvSpPr>
              <p:spPr>
                <a:xfrm>
                  <a:off x="1929764" y="2085340"/>
                  <a:ext cx="1343659" cy="268732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E" sz="1400" b="0" i="0" kern="1200" dirty="0">
                      <a:solidFill>
                        <a:srgbClr val="002060"/>
                      </a:solidFill>
                      <a:cs typeface="Calibri"/>
                    </a:rPr>
                    <a:t>Big data</a:t>
                  </a: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5B6C142-0447-E44C-83FF-EE8A6CAED3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842" y="4234322"/>
                <a:ext cx="2583420" cy="552276"/>
              </a:xfrm>
              <a:prstGeom prst="straightConnector1">
                <a:avLst/>
              </a:prstGeom>
              <a:ln w="28575" cap="flat" cmpd="sng" algn="ctr">
                <a:solidFill>
                  <a:srgbClr val="D6A32D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BFEC98-25D3-F948-B85F-CC01E456F6F1}"/>
                  </a:ext>
                </a:extLst>
              </p:cNvPr>
              <p:cNvSpPr txBox="1"/>
              <p:nvPr/>
            </p:nvSpPr>
            <p:spPr>
              <a:xfrm>
                <a:off x="8232887" y="3998423"/>
                <a:ext cx="17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2060"/>
                    </a:solidFill>
                  </a:rPr>
                  <a:t>Data Science </a:t>
                </a:r>
                <a:endParaRPr lang="en-SG" sz="1600" dirty="0">
                  <a:solidFill>
                    <a:srgbClr val="002060"/>
                  </a:solidFill>
                </a:endParaRP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FD5A43-AAFB-1A48-A464-70FC5CD9479A}"/>
              </a:ext>
            </a:extLst>
          </p:cNvPr>
          <p:cNvSpPr/>
          <p:nvPr/>
        </p:nvSpPr>
        <p:spPr>
          <a:xfrm>
            <a:off x="8403193" y="3048989"/>
            <a:ext cx="2374398" cy="226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 testing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 reasoning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engineering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600" kern="1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09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C1546-0A0E-DF46-B932-B783452EB7F5}"/>
              </a:ext>
            </a:extLst>
          </p:cNvPr>
          <p:cNvSpPr/>
          <p:nvPr/>
        </p:nvSpPr>
        <p:spPr>
          <a:xfrm>
            <a:off x="2510836" y="2862229"/>
            <a:ext cx="1261241" cy="1261241"/>
          </a:xfrm>
          <a:prstGeom prst="rect">
            <a:avLst/>
          </a:prstGeom>
          <a:ln>
            <a:solidFill>
              <a:srgbClr val="10165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CD312-9A00-ED4D-B0A4-0E5946860E6F}"/>
              </a:ext>
            </a:extLst>
          </p:cNvPr>
          <p:cNvSpPr/>
          <p:nvPr/>
        </p:nvSpPr>
        <p:spPr>
          <a:xfrm>
            <a:off x="5270320" y="2862228"/>
            <a:ext cx="1261241" cy="1261241"/>
          </a:xfrm>
          <a:prstGeom prst="rect">
            <a:avLst/>
          </a:prstGeom>
          <a:ln>
            <a:solidFill>
              <a:srgbClr val="10165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</a:t>
            </a:r>
            <a:r>
              <a:rPr lang="zh-CN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4AA159-69E0-8F4A-B8E0-907B7CD3BB49}"/>
              </a:ext>
            </a:extLst>
          </p:cNvPr>
          <p:cNvSpPr/>
          <p:nvPr/>
        </p:nvSpPr>
        <p:spPr>
          <a:xfrm>
            <a:off x="8374376" y="2862228"/>
            <a:ext cx="1261241" cy="1261241"/>
          </a:xfrm>
          <a:prstGeom prst="rect">
            <a:avLst/>
          </a:prstGeom>
          <a:ln>
            <a:solidFill>
              <a:srgbClr val="10165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b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(scoring)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D71AA1-5959-A848-930C-4505322F78D4}"/>
              </a:ext>
            </a:extLst>
          </p:cNvPr>
          <p:cNvCxnSpPr/>
          <p:nvPr/>
        </p:nvCxnSpPr>
        <p:spPr>
          <a:xfrm>
            <a:off x="3941379" y="3463734"/>
            <a:ext cx="1190297" cy="0"/>
          </a:xfrm>
          <a:prstGeom prst="straightConnector1">
            <a:avLst/>
          </a:prstGeom>
          <a:ln>
            <a:solidFill>
              <a:srgbClr val="1016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FD564-29E9-004E-B79E-3F03CBC1300C}"/>
              </a:ext>
            </a:extLst>
          </p:cNvPr>
          <p:cNvCxnSpPr/>
          <p:nvPr/>
        </p:nvCxnSpPr>
        <p:spPr>
          <a:xfrm>
            <a:off x="6915806" y="3466365"/>
            <a:ext cx="1190297" cy="0"/>
          </a:xfrm>
          <a:prstGeom prst="straightConnector1">
            <a:avLst/>
          </a:prstGeom>
          <a:ln>
            <a:solidFill>
              <a:srgbClr val="1016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2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197005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hangingPunct="1">
              <a:lnSpc>
                <a:spcPct val="90000"/>
              </a:lnSpc>
            </a:pP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Machine Learning</a:t>
            </a:r>
          </a:p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BF920-8752-CE48-92A6-E4588C7E52B8}"/>
              </a:ext>
            </a:extLst>
          </p:cNvPr>
          <p:cNvSpPr txBox="1"/>
          <p:nvPr/>
        </p:nvSpPr>
        <p:spPr>
          <a:xfrm>
            <a:off x="-247658" y="1538715"/>
            <a:ext cx="11480587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Labeled Dat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redict which class a case belongs to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 cat in the picture?)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Regression: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redict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(House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prices)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Ensembles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 the above methods up</a:t>
            </a:r>
            <a:endParaRPr lang="en-US" altLang="zh-CN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— Unlabeled Data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Clustering: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scover natural groupings of cases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(Customer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segments)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Similarities / Recommenders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xplore associations, links, and co-occurrence between cases</a:t>
            </a:r>
            <a:b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(Guess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SG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learns from trial and error which action yields highest rewards </a:t>
            </a:r>
            <a:br>
              <a:rPr lang="en-SG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SG" sz="1400" kern="100" dirty="0" err="1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obotics</a:t>
            </a:r>
            <a:r>
              <a:rPr lang="en-SG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gaming, and navigation)</a:t>
            </a: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unsupervised vs. supervised learning">
            <a:extLst>
              <a:ext uri="{FF2B5EF4-FFF2-40B4-BE49-F238E27FC236}">
                <a16:creationId xmlns:a16="http://schemas.microsoft.com/office/drawing/2014/main" id="{3C5AC902-0FD8-B541-828F-D81348FB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29" y="1538715"/>
            <a:ext cx="3379759" cy="202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springboard">
            <a:extLst>
              <a:ext uri="{FF2B5EF4-FFF2-40B4-BE49-F238E27FC236}">
                <a16:creationId xmlns:a16="http://schemas.microsoft.com/office/drawing/2014/main" id="{AADECC1A-3280-6D4E-9C1E-89CBA83D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30" y="3918797"/>
            <a:ext cx="3379760" cy="229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31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Walmart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495439" y="1567018"/>
            <a:ext cx="7079892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hurricane Frances was bearing down on Florida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Walmart’s CIO Linda </a:t>
            </a:r>
            <a:r>
              <a:rPr lang="en-US" sz="1400" kern="100" dirty="0" err="1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Dillman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asked her staff to analyze data to see if the stocking of stores in the affected areas should be changed in advance of the hurricane.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before the event, driven by data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the data from previous hurricanes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obvious — stock more bottled water, flashlights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not so: How much more?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surprising things: Pop-tarts sales were seven times higher in stores in areas expecting a hurricane.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Walmart has data on 100 million customers, previous purchases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Joined with semi-public information (car ownership, home, etc.)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1720A-EB8B-C249-B9FD-E10F3155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70" y="1505607"/>
            <a:ext cx="4084788" cy="46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529281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Analytics Popularity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1" y="1405647"/>
            <a:ext cx="11074997" cy="508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availability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being produced.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being warehoused.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 availability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Affordable computing power.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data analytics software are readily accessible.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Organizations are moving from product-based to customer-based.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interests in customer relationship management.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Organizations are becoming “knowledge brokers” since information is a product nowadays.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Supermarkets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information that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packaged goods company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needs to know.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card companies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information that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airlines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need to know.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sells its knowledge of what people are searching for to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sponsored links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60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07499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Analytics Based on Method and Purpose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96766" y="2520980"/>
            <a:ext cx="5127297" cy="219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Analytics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Gather, organize, tabulate and depict the characteristics of what is being studied. Historically this type of analytics was referred to as “Reporting”.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Tells you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happening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but nothing about why it is happening or what can be done in the future.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9E8889-859C-0448-8B6E-612127C5E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264" y="1527586"/>
            <a:ext cx="6381513" cy="480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72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36012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Analytics Based on Method and Purpose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1" y="1467432"/>
            <a:ext cx="11074997" cy="4561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Analytics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beyond describing the characteristics of the data and the relationship amongst variables. 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data from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past to predict the future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Use association amongst variables and predict the likelihood of a phenomenon based on the relationships identified.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predict bicycle rentals based on weather and day of the week.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Prescriptive Analytics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at multiple options and strategies and then deciding on the </a:t>
            </a:r>
            <a:r>
              <a:rPr lang="en-US" sz="1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course of action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00150" lvl="2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methods such as experimental design and optimization.</a:t>
            </a:r>
          </a:p>
          <a:p>
            <a:pPr marL="1200150" lvl="2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even further and recommend a course of action.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checking customer responses to loan offers at different price points, then recommending an optimal interest rate based on his/her risk and value profile </a:t>
            </a:r>
          </a:p>
        </p:txBody>
      </p:sp>
    </p:spTree>
    <p:extLst>
      <p:ext uri="{BB962C8B-B14F-4D97-AF65-F5344CB8AC3E}">
        <p14:creationId xmlns:p14="http://schemas.microsoft.com/office/powerpoint/2010/main" val="360534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36012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of Analytics Based on Field of Application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1" y="1728534"/>
            <a:ext cx="11074997" cy="3575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 Analytics</a:t>
            </a:r>
          </a:p>
          <a:p>
            <a:pPr marL="342900" indent="-342900" algn="just">
              <a:lnSpc>
                <a:spcPct val="150000"/>
              </a:lnSpc>
              <a:spcBef>
                <a:spcPts val="2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07067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Framework of Data Driven Solutions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0AED87-BB15-9544-8BC7-7825294B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76" y="1800228"/>
            <a:ext cx="928004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86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481035" y="1743451"/>
            <a:ext cx="5614965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kern="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Simon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B.S.,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Tianjin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en-US" sz="2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CA654-3B18-3C4B-AC6F-8704AA04920E}"/>
              </a:ext>
            </a:extLst>
          </p:cNvPr>
          <p:cNvSpPr txBox="1"/>
          <p:nvPr/>
        </p:nvSpPr>
        <p:spPr>
          <a:xfrm>
            <a:off x="481035" y="3144148"/>
            <a:ext cx="5436880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Conducting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media-related research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basketball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zh-CN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barely</a:t>
            </a:r>
            <a:r>
              <a:rPr lang="zh-CN" alt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why)</a:t>
            </a:r>
            <a:endParaRPr lang="en-US" altLang="zh-CN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emes and jokes about everything programming and CS">
            <a:extLst>
              <a:ext uri="{FF2B5EF4-FFF2-40B4-BE49-F238E27FC236}">
                <a16:creationId xmlns:a16="http://schemas.microsoft.com/office/drawing/2014/main" id="{4C26C583-DD12-2B47-A792-DF3C5772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39" y="1766498"/>
            <a:ext cx="4456700" cy="445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earch If you&amp;#39;re not tired , you&amp;#39;re not doing right - Edward Norton | Meme  Generator">
            <a:extLst>
              <a:ext uri="{FF2B5EF4-FFF2-40B4-BE49-F238E27FC236}">
                <a16:creationId xmlns:a16="http://schemas.microsoft.com/office/drawing/2014/main" id="{1427CC05-9609-7249-AAFD-F8AA9736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78" y="2207453"/>
            <a:ext cx="6230833" cy="350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 Funny Basketball Memes – 😳🏀😂GetBetterToday.com | Funny sports quotes,  Funny basketball memes, Funny nba memes">
            <a:extLst>
              <a:ext uri="{FF2B5EF4-FFF2-40B4-BE49-F238E27FC236}">
                <a16:creationId xmlns:a16="http://schemas.microsoft.com/office/drawing/2014/main" id="{51511741-F5B2-0443-92F1-51276C2F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610" y="1225365"/>
            <a:ext cx="3756752" cy="553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cial Media Trends People Are Tired Of. - TechStory">
            <a:extLst>
              <a:ext uri="{FF2B5EF4-FFF2-40B4-BE49-F238E27FC236}">
                <a16:creationId xmlns:a16="http://schemas.microsoft.com/office/drawing/2014/main" id="{88E6A71B-641E-934B-BD90-7FDF6374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78" y="2207453"/>
            <a:ext cx="6219460" cy="350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Turning Data into Value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8EB9D5-365F-0242-88EC-62D8A8889D33}"/>
              </a:ext>
            </a:extLst>
          </p:cNvPr>
          <p:cNvGrpSpPr/>
          <p:nvPr/>
        </p:nvGrpSpPr>
        <p:grpSpPr>
          <a:xfrm>
            <a:off x="2559053" y="1635162"/>
            <a:ext cx="6906780" cy="4931748"/>
            <a:chOff x="783360" y="1411267"/>
            <a:chExt cx="6267649" cy="5185192"/>
          </a:xfrm>
        </p:grpSpPr>
        <p:pic>
          <p:nvPicPr>
            <p:cNvPr id="6" name="Picture 2" descr="http://tim.webanalyticsdemystified.com/wp-content/uploads/2012/11/analytics_pyramid_extended.png">
              <a:extLst>
                <a:ext uri="{FF2B5EF4-FFF2-40B4-BE49-F238E27FC236}">
                  <a16:creationId xmlns:a16="http://schemas.microsoft.com/office/drawing/2014/main" id="{DE5B2530-07C0-F042-AD7E-6D507F857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869" y="1411267"/>
              <a:ext cx="3821109" cy="455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08623D-F819-3F4F-A578-8DC3E8E0E038}"/>
                </a:ext>
              </a:extLst>
            </p:cNvPr>
            <p:cNvCxnSpPr/>
            <p:nvPr/>
          </p:nvCxnSpPr>
          <p:spPr bwMode="auto">
            <a:xfrm>
              <a:off x="2222093" y="6043580"/>
              <a:ext cx="4828916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6F393B-0A3E-E24B-9EF4-CFFACA53DA90}"/>
                </a:ext>
              </a:extLst>
            </p:cNvPr>
            <p:cNvCxnSpPr/>
            <p:nvPr/>
          </p:nvCxnSpPr>
          <p:spPr bwMode="auto">
            <a:xfrm flipV="1">
              <a:off x="2222092" y="1622739"/>
              <a:ext cx="0" cy="442084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4D0E90-688B-5747-AA88-4D82375F5B0D}"/>
                </a:ext>
              </a:extLst>
            </p:cNvPr>
            <p:cNvSpPr txBox="1"/>
            <p:nvPr/>
          </p:nvSpPr>
          <p:spPr>
            <a:xfrm>
              <a:off x="4352537" y="6272865"/>
              <a:ext cx="2136333" cy="323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Data size</a:t>
              </a:r>
              <a:endParaRPr lang="en-SG" sz="1400" dirty="0">
                <a:solidFill>
                  <a:srgbClr val="00206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5EC241-FDA4-B84F-A824-D69BF0658AF5}"/>
                </a:ext>
              </a:extLst>
            </p:cNvPr>
            <p:cNvSpPr txBox="1"/>
            <p:nvPr/>
          </p:nvSpPr>
          <p:spPr>
            <a:xfrm>
              <a:off x="783360" y="3367506"/>
              <a:ext cx="1534514" cy="323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Business Value </a:t>
              </a:r>
              <a:endParaRPr lang="en-SG" sz="14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63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12C2FCD6-A177-3745-A2E8-8D44D068F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921440"/>
              </p:ext>
            </p:extLst>
          </p:nvPr>
        </p:nvGraphicFramePr>
        <p:xfrm>
          <a:off x="1655379" y="1237592"/>
          <a:ext cx="9059917" cy="5272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641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907012"/>
            <a:ext cx="11074997" cy="300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data and prepare data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analytics and explore data by using fundamental concepts in Statistics.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use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programing language for data analysis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leverage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 for data visualization and exploration.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machine learning models covered in the course to discover hidden trends in the data.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role and significance of Analytics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Business World via case studies and lab examples.</a:t>
            </a:r>
          </a:p>
        </p:txBody>
      </p:sp>
    </p:spTree>
    <p:extLst>
      <p:ext uri="{BB962C8B-B14F-4D97-AF65-F5344CB8AC3E}">
        <p14:creationId xmlns:p14="http://schemas.microsoft.com/office/powerpoint/2010/main" val="252425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Schedule (Tentative)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1DC3FA1-5318-A749-9A31-91EDFBC23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72" y="1222992"/>
            <a:ext cx="4903883" cy="56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9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Grading Scheme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51E3A2-D605-434D-92B5-388330F633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038938"/>
              </p:ext>
            </p:extLst>
          </p:nvPr>
        </p:nvGraphicFramePr>
        <p:xfrm>
          <a:off x="1866900" y="1694330"/>
          <a:ext cx="84582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870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Participation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67006"/>
            <a:ext cx="11074997" cy="38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Attending all the sessions. </a:t>
            </a:r>
            <a:endParaRPr lang="en-SG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endParaRPr lang="en-SG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Submission of 4 take home assignments account towards class participation.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class participation and interactions with classmates and instructors.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Participation is not limited to class attendance. 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sharing your ideas, critical thinking in class and helping your classmates with their learning.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Actively participating in the class discussions.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Helping your peers during in class </a:t>
            </a: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labs and tasks.</a:t>
            </a:r>
          </a:p>
        </p:txBody>
      </p:sp>
    </p:spTree>
    <p:extLst>
      <p:ext uri="{BB962C8B-B14F-4D97-AF65-F5344CB8AC3E}">
        <p14:creationId xmlns:p14="http://schemas.microsoft.com/office/powerpoint/2010/main" val="327124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In-class Quizzes and Python Test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05451"/>
            <a:ext cx="11074997" cy="38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will be 2 quizzes held in class as per the schedule shared in the course document. 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1 in week 6 on Tableau, EDA, and Clustering.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2 in week 10 on Regression and Association Analysis.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quizzes will have a mix of conceptual and tool-based questions.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Python-based Lab Test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Tentative schedule: 5</a:t>
            </a:r>
            <a:r>
              <a:rPr lang="en-US" sz="1600" kern="100" baseline="300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November, Friday 4pm – 6pm.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Covers topics before week 12 except for classification.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purpose of this test is to review the key concepts and help you be more prepared for the final exam.</a:t>
            </a:r>
          </a:p>
        </p:txBody>
      </p:sp>
    </p:spTree>
    <p:extLst>
      <p:ext uri="{BB962C8B-B14F-4D97-AF65-F5344CB8AC3E}">
        <p14:creationId xmlns:p14="http://schemas.microsoft.com/office/powerpoint/2010/main" val="171014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Exam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2151727"/>
            <a:ext cx="11633499" cy="2718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the final examination is to test the learning from all the topics covered during the entire course.</a:t>
            </a:r>
            <a:endParaRPr lang="en-SG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Final evaluation will be held in week 1</a:t>
            </a: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will be based on all the modules covered during the course.</a:t>
            </a:r>
            <a:endParaRPr lang="en-SG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asked will include MCQ and descriptive questions.</a:t>
            </a:r>
            <a:endParaRPr lang="en-SG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03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hangingPunct="1">
              <a:lnSpc>
                <a:spcPct val="90000"/>
              </a:lnSpc>
            </a:pPr>
            <a:r>
              <a:rPr 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Hours</a:t>
            </a:r>
          </a:p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FCFA46-E464-6348-95AF-A8EC1DF72F25}"/>
              </a:ext>
            </a:extLst>
          </p:cNvPr>
          <p:cNvSpPr txBox="1"/>
          <p:nvPr/>
        </p:nvSpPr>
        <p:spPr>
          <a:xfrm>
            <a:off x="558501" y="1851388"/>
            <a:ext cx="11074997" cy="351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 &amp; Tuesday 1:00 – 2:00 pm 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Office: Level 4, Room 4061</a:t>
            </a: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Zoom meeting ID: 241 424 8378; Passcode: 979971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Appointment upon request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ygao@smu.edu.sg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me if you have urgent or quick questions.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4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Related Job Roles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6BCDD-4E3B-F94E-81CA-E048B559D97E}"/>
              </a:ext>
            </a:extLst>
          </p:cNvPr>
          <p:cNvSpPr/>
          <p:nvPr/>
        </p:nvSpPr>
        <p:spPr>
          <a:xfrm>
            <a:off x="1984661" y="1549753"/>
            <a:ext cx="3880109" cy="20202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Analytics Manager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Manages a team of analysts and data scientists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Leadership and project management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Interpersonal communication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 and predictive modeling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R, SAS, Python,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Java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0E811C-A8D8-9A44-AD79-205AEB6D8B15}"/>
              </a:ext>
            </a:extLst>
          </p:cNvPr>
          <p:cNvSpPr/>
          <p:nvPr/>
        </p:nvSpPr>
        <p:spPr>
          <a:xfrm>
            <a:off x="1984661" y="3925614"/>
            <a:ext cx="3880110" cy="255418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Cleans, massages and organizes/leverages</a:t>
            </a:r>
            <a:r>
              <a:rPr lang="zh-CN" alt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(big)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computing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Storytelling and visualizing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learning, statistics, math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SAS, Python,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Java, SQL, Hive, Pig, Spark</a:t>
            </a:r>
          </a:p>
        </p:txBody>
      </p:sp>
      <p:pic>
        <p:nvPicPr>
          <p:cNvPr id="7" name="Picture 6" descr="Screen Shot 2016-01-15 at 1.46.09 PM.png">
            <a:extLst>
              <a:ext uri="{FF2B5EF4-FFF2-40B4-BE49-F238E27FC236}">
                <a16:creationId xmlns:a16="http://schemas.microsoft.com/office/drawing/2014/main" id="{376BAFCA-D08D-B246-9307-1D793B12F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16" y="1479272"/>
            <a:ext cx="3157460" cy="2498452"/>
          </a:xfrm>
          <a:prstGeom prst="rect">
            <a:avLst/>
          </a:prstGeom>
        </p:spPr>
      </p:pic>
      <p:pic>
        <p:nvPicPr>
          <p:cNvPr id="8" name="Picture 7" descr="Screen Shot 2016-01-15 at 1.47.43 PM.png">
            <a:extLst>
              <a:ext uri="{FF2B5EF4-FFF2-40B4-BE49-F238E27FC236}">
                <a16:creationId xmlns:a16="http://schemas.microsoft.com/office/drawing/2014/main" id="{FCCDEBAE-CA79-B84F-8A04-F62E4E6832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16" y="4081890"/>
            <a:ext cx="3157460" cy="25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3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C9E21F-A645-284D-AFE5-B2D56F77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76" y="3156845"/>
            <a:ext cx="4558270" cy="237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BE7579-582C-814F-A521-2FFFFCBF0856}"/>
              </a:ext>
            </a:extLst>
          </p:cNvPr>
          <p:cNvSpPr txBox="1"/>
          <p:nvPr/>
        </p:nvSpPr>
        <p:spPr>
          <a:xfrm>
            <a:off x="-247658" y="1538715"/>
            <a:ext cx="119371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Problem: does active service intervention drive more complaints on social media?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1C0D4F75-0F10-1649-8577-5B4AA4D0C1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5" y="2292768"/>
            <a:ext cx="3846808" cy="41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3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Related Job Roles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A2876-FFC2-3840-BE5B-7D53D801AEAB}"/>
              </a:ext>
            </a:extLst>
          </p:cNvPr>
          <p:cNvSpPr/>
          <p:nvPr/>
        </p:nvSpPr>
        <p:spPr>
          <a:xfrm>
            <a:off x="1795481" y="1286635"/>
            <a:ext cx="4132359" cy="277103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Develops, constructs, tests and maintains architectures (databases and large-scale processing systems)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systems (SQL and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modeling and ETL tools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APIs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warehousing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Hive, Pig, R, SAS, Python,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Java, Ruby, C++, Perl</a:t>
            </a:r>
          </a:p>
        </p:txBody>
      </p:sp>
      <p:pic>
        <p:nvPicPr>
          <p:cNvPr id="10" name="Picture 9" descr="Screen Shot 2016-01-15 at 1.51.50 PM.png">
            <a:extLst>
              <a:ext uri="{FF2B5EF4-FFF2-40B4-BE49-F238E27FC236}">
                <a16:creationId xmlns:a16="http://schemas.microsoft.com/office/drawing/2014/main" id="{8224EBED-7CB5-ED41-9891-983940909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793" y="1310284"/>
            <a:ext cx="3311952" cy="2404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EED44D-C5E7-F74B-B38D-28B20DDDC957}"/>
              </a:ext>
            </a:extLst>
          </p:cNvPr>
          <p:cNvSpPr/>
          <p:nvPr/>
        </p:nvSpPr>
        <p:spPr>
          <a:xfrm>
            <a:off x="1795481" y="4106526"/>
            <a:ext cx="4132359" cy="277103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Statistician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Collects, analyzes and interprets qualitative and quantitative data using statistical theory and methods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 theories and methodologies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 and machine learning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computing (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systems and cloud tools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SAS, SPSS,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Stata, Python, Perl, Hive, Pig, Spark, SQL</a:t>
            </a:r>
          </a:p>
        </p:txBody>
      </p:sp>
      <p:pic>
        <p:nvPicPr>
          <p:cNvPr id="12" name="Picture 11" descr="Screen Shot 2016-01-15 at 1.55.35 PM.png">
            <a:extLst>
              <a:ext uri="{FF2B5EF4-FFF2-40B4-BE49-F238E27FC236}">
                <a16:creationId xmlns:a16="http://schemas.microsoft.com/office/drawing/2014/main" id="{AD8A0EA0-926B-254D-B2A3-216E6726B6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78" y="3894181"/>
            <a:ext cx="3886165" cy="29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66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Related Job Roles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0C936-1676-394E-B5C1-25A93E6560D4}"/>
              </a:ext>
            </a:extLst>
          </p:cNvPr>
          <p:cNvSpPr/>
          <p:nvPr/>
        </p:nvSpPr>
        <p:spPr>
          <a:xfrm>
            <a:off x="1913125" y="1548326"/>
            <a:ext cx="4266550" cy="21515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Collects, processes and performs statistical data analyses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Spreadsheet tools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systems (SQL and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and visualization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Math, stats, machine learning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R, Python, HTML,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C/C++, SQL</a:t>
            </a:r>
          </a:p>
        </p:txBody>
      </p:sp>
      <p:pic>
        <p:nvPicPr>
          <p:cNvPr id="10" name="Picture 9" descr="Screen Shot 2016-01-15 at 1.58.54 PM.png">
            <a:extLst>
              <a:ext uri="{FF2B5EF4-FFF2-40B4-BE49-F238E27FC236}">
                <a16:creationId xmlns:a16="http://schemas.microsoft.com/office/drawing/2014/main" id="{ECE5136F-510D-CA4C-B272-08F232A04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74" y="1024987"/>
            <a:ext cx="3543964" cy="30353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6AB342-8276-9B41-A9FE-D1A2A435DB22}"/>
              </a:ext>
            </a:extLst>
          </p:cNvPr>
          <p:cNvSpPr/>
          <p:nvPr/>
        </p:nvSpPr>
        <p:spPr>
          <a:xfrm>
            <a:off x="1896710" y="4215025"/>
            <a:ext cx="4282965" cy="235131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Architect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blueprints for data management systems to integrate, centralize, protect and maintain data data sources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warehouse solutions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In-depth database architecture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 tools and data modeling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design and development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XML, Hive, Pig, Spark</a:t>
            </a:r>
          </a:p>
        </p:txBody>
      </p:sp>
      <p:pic>
        <p:nvPicPr>
          <p:cNvPr id="12" name="Picture 11" descr="Screen Shot 2016-01-15 at 2.01.56 PM.png">
            <a:extLst>
              <a:ext uri="{FF2B5EF4-FFF2-40B4-BE49-F238E27FC236}">
                <a16:creationId xmlns:a16="http://schemas.microsoft.com/office/drawing/2014/main" id="{AFCBAEA5-A7C5-C948-AC60-FC6F6A8DA0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14" y="4054131"/>
            <a:ext cx="3460775" cy="28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28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Related Job Roles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0F95A-03BD-6B45-921E-93425ABBAB57}"/>
              </a:ext>
            </a:extLst>
          </p:cNvPr>
          <p:cNvSpPr/>
          <p:nvPr/>
        </p:nvSpPr>
        <p:spPr>
          <a:xfrm>
            <a:off x="1661563" y="1376546"/>
            <a:ext cx="4611414" cy="25023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Analyst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business processes; an intermediary between business and IT/Analytics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tools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and storytelling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intelligence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process simulation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conceptual modeling, analytics methodologies</a:t>
            </a:r>
          </a:p>
        </p:txBody>
      </p:sp>
      <p:pic>
        <p:nvPicPr>
          <p:cNvPr id="13" name="Picture 12" descr="Screen Shot 2016-01-15 at 2.03.22 PM.png">
            <a:extLst>
              <a:ext uri="{FF2B5EF4-FFF2-40B4-BE49-F238E27FC236}">
                <a16:creationId xmlns:a16="http://schemas.microsoft.com/office/drawing/2014/main" id="{6810B08B-F0D7-F54A-88D3-DE821E5303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7" y="1010490"/>
            <a:ext cx="3424644" cy="29793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40471B-C342-9340-A077-707FA6A6BDF1}"/>
              </a:ext>
            </a:extLst>
          </p:cNvPr>
          <p:cNvSpPr/>
          <p:nvPr/>
        </p:nvSpPr>
        <p:spPr>
          <a:xfrm>
            <a:off x="1661563" y="4148057"/>
            <a:ext cx="4611414" cy="25023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Administrator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database integrity, service levels and security/controls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Backup and recovery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modeling and design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computing (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security, ERP and business knowledge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and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databases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Java, Ruby on Rails, XML, C#, Python</a:t>
            </a:r>
          </a:p>
        </p:txBody>
      </p:sp>
      <p:pic>
        <p:nvPicPr>
          <p:cNvPr id="15" name="Picture 14" descr="Screen Shot 2016-01-15 at 2.09.36 PM.png">
            <a:extLst>
              <a:ext uri="{FF2B5EF4-FFF2-40B4-BE49-F238E27FC236}">
                <a16:creationId xmlns:a16="http://schemas.microsoft.com/office/drawing/2014/main" id="{FD387855-958F-064C-A7FF-855AB791D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31" y="4061345"/>
            <a:ext cx="3424644" cy="28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2482330"/>
            <a:ext cx="11074997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 of me and the class.</a:t>
            </a:r>
            <a:endParaRPr lang="en-SG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to known what analytics is and why it is becoming popular</a:t>
            </a: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5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7579-582C-814F-A521-2FFFFCBF0856}"/>
              </a:ext>
            </a:extLst>
          </p:cNvPr>
          <p:cNvSpPr txBox="1"/>
          <p:nvPr/>
        </p:nvSpPr>
        <p:spPr>
          <a:xfrm>
            <a:off x="-247658" y="1476930"/>
            <a:ext cx="12196642" cy="5155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tweets posted and received by 40 international airlines from January 2014 to September 2019.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clustering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Econometrics (e.g., ordinary least square regression)</a:t>
            </a: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§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Insights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service interventions indeed cause more complaints.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increase is driven by service awareness rather than chronic complaining.</a:t>
            </a:r>
          </a:p>
          <a:p>
            <a:pPr marL="1200150" lvl="2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quality service reduces future complaints.</a:t>
            </a:r>
          </a:p>
        </p:txBody>
      </p:sp>
    </p:spTree>
    <p:extLst>
      <p:ext uri="{BB962C8B-B14F-4D97-AF65-F5344CB8AC3E}">
        <p14:creationId xmlns:p14="http://schemas.microsoft.com/office/powerpoint/2010/main" val="139745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Analytics?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E7579-582C-814F-A521-2FFFFCBF0856}"/>
              </a:ext>
            </a:extLst>
          </p:cNvPr>
          <p:cNvSpPr txBox="1"/>
          <p:nvPr/>
        </p:nvSpPr>
        <p:spPr>
          <a:xfrm>
            <a:off x="-247658" y="1476930"/>
            <a:ext cx="12196642" cy="2857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Gartner conducted an informal survey among users about what the term means, the answers ranged from online analytical processing (OLAP) to monitoring call centers to reporting and data mining.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responses "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completely all over the place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Gartner had more questions than answers after the survey”.</a:t>
            </a:r>
            <a:endParaRPr lang="en-US" altLang="zh-CN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600"/>
              </a:spcAft>
              <a:buFont typeface="Wingdings" pitchFamily="2" charset="2"/>
              <a:buChar char="§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9388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Analytics?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1531295" y="3247089"/>
            <a:ext cx="965986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i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extensive use of data, statistical and quantitative analysis, exploratory, predictive models, and fact-based decisions to drive decisions and actions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r">
              <a:lnSpc>
                <a:spcPct val="150000"/>
              </a:lnSpc>
            </a:pPr>
            <a:endParaRPr lang="en-US" altLang="zh-CN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 “</a:t>
            </a:r>
            <a:r>
              <a:rPr lang="en-US" i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Competing on Analytics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by Thomas Davenport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58946-925F-D947-A604-218BCAD2B585}"/>
              </a:ext>
            </a:extLst>
          </p:cNvPr>
          <p:cNvSpPr/>
          <p:nvPr/>
        </p:nvSpPr>
        <p:spPr>
          <a:xfrm>
            <a:off x="558501" y="237723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zh-CN" alt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is…</a:t>
            </a:r>
            <a:r>
              <a:rPr lang="zh-CN" alt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Analytics?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1A0398F-3A9B-F74B-81B5-E8DBF8AC7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739" y="3057098"/>
            <a:ext cx="1164521" cy="14732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6C353DE-9165-224E-BE2B-FEE48C447093}"/>
              </a:ext>
            </a:extLst>
          </p:cNvPr>
          <p:cNvSpPr/>
          <p:nvPr/>
        </p:nvSpPr>
        <p:spPr>
          <a:xfrm>
            <a:off x="5513739" y="1643865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Find a business problem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814167-C702-FD47-A092-6A94CAD13F18}"/>
              </a:ext>
            </a:extLst>
          </p:cNvPr>
          <p:cNvSpPr/>
          <p:nvPr/>
        </p:nvSpPr>
        <p:spPr>
          <a:xfrm>
            <a:off x="7063424" y="2449661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Collect the data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B9DFD5-9E69-D849-B159-F17427CAFCD7}"/>
              </a:ext>
            </a:extLst>
          </p:cNvPr>
          <p:cNvSpPr/>
          <p:nvPr/>
        </p:nvSpPr>
        <p:spPr>
          <a:xfrm>
            <a:off x="7155889" y="4189700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/>
              <a:t>Prepare the data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9DCF68-FF9C-E445-BF63-6D6E86E24AA0}"/>
              </a:ext>
            </a:extLst>
          </p:cNvPr>
          <p:cNvSpPr/>
          <p:nvPr/>
        </p:nvSpPr>
        <p:spPr>
          <a:xfrm>
            <a:off x="5513739" y="4803193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/>
              <a:t>Create a model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3C438B-6B41-DC42-B799-E2DDAF63E23E}"/>
              </a:ext>
            </a:extLst>
          </p:cNvPr>
          <p:cNvSpPr/>
          <p:nvPr/>
        </p:nvSpPr>
        <p:spPr>
          <a:xfrm>
            <a:off x="3964053" y="4189700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/>
              <a:t>Evaluate the model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333F1B-D54A-9A4C-8B11-C808EDEDD265}"/>
              </a:ext>
            </a:extLst>
          </p:cNvPr>
          <p:cNvSpPr/>
          <p:nvPr/>
        </p:nvSpPr>
        <p:spPr>
          <a:xfrm>
            <a:off x="3964054" y="2458768"/>
            <a:ext cx="1164521" cy="1140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/>
              <a:t>Deploy the model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CBCA76E-61BE-784E-8ABF-4CDB266BBE94}"/>
              </a:ext>
            </a:extLst>
          </p:cNvPr>
          <p:cNvSpPr/>
          <p:nvPr/>
        </p:nvSpPr>
        <p:spPr>
          <a:xfrm rot="18522662">
            <a:off x="6707388" y="2307097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727422C-3CB4-F445-825E-0AEDBDB15079}"/>
              </a:ext>
            </a:extLst>
          </p:cNvPr>
          <p:cNvSpPr/>
          <p:nvPr/>
        </p:nvSpPr>
        <p:spPr>
          <a:xfrm>
            <a:off x="7378786" y="3724436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526A4EE-6D16-FF4A-8A90-2E1120C430C4}"/>
              </a:ext>
            </a:extLst>
          </p:cNvPr>
          <p:cNvSpPr/>
          <p:nvPr/>
        </p:nvSpPr>
        <p:spPr>
          <a:xfrm rot="2865610">
            <a:off x="6650179" y="4964541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C233906-F2CE-FB4A-9794-C728DFCE3489}"/>
              </a:ext>
            </a:extLst>
          </p:cNvPr>
          <p:cNvSpPr/>
          <p:nvPr/>
        </p:nvSpPr>
        <p:spPr>
          <a:xfrm rot="7136578">
            <a:off x="5024868" y="4994691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07B8989B-6359-744C-B247-A788AFB6F776}"/>
              </a:ext>
            </a:extLst>
          </p:cNvPr>
          <p:cNvSpPr/>
          <p:nvPr/>
        </p:nvSpPr>
        <p:spPr>
          <a:xfrm rot="10800000">
            <a:off x="4274279" y="3724436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884A3207-116F-4C4E-9231-7CEB8C961F6F}"/>
              </a:ext>
            </a:extLst>
          </p:cNvPr>
          <p:cNvSpPr/>
          <p:nvPr/>
        </p:nvSpPr>
        <p:spPr>
          <a:xfrm rot="13861308">
            <a:off x="4911895" y="2284201"/>
            <a:ext cx="533795" cy="33092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7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4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Analytics?</a:t>
            </a:r>
            <a:endParaRPr lang="en-SG" altLang="en-US" sz="24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89">
            <a:extLst>
              <a:ext uri="{FF2B5EF4-FFF2-40B4-BE49-F238E27FC236}">
                <a16:creationId xmlns:a16="http://schemas.microsoft.com/office/drawing/2014/main" id="{58660702-E9B7-BF41-AC8F-CAE507B1E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897" y="3392707"/>
            <a:ext cx="2703757" cy="436634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3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40B968-34CE-9545-91EB-F1F94B120121}"/>
              </a:ext>
            </a:extLst>
          </p:cNvPr>
          <p:cNvGrpSpPr/>
          <p:nvPr/>
        </p:nvGrpSpPr>
        <p:grpSpPr>
          <a:xfrm>
            <a:off x="6853909" y="1527586"/>
            <a:ext cx="4904199" cy="1641994"/>
            <a:chOff x="6853909" y="1527586"/>
            <a:chExt cx="4904199" cy="16419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60F4470-36A8-974A-822A-AC8D8A705866}"/>
                </a:ext>
              </a:extLst>
            </p:cNvPr>
            <p:cNvSpPr/>
            <p:nvPr/>
          </p:nvSpPr>
          <p:spPr>
            <a:xfrm>
              <a:off x="7896113" y="1527586"/>
              <a:ext cx="3861995" cy="1516828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10165E"/>
                  </a:solidFill>
                </a:rPr>
                <a:t>Data Science</a:t>
              </a:r>
            </a:p>
            <a:p>
              <a:r>
                <a:rPr lang="en-US" sz="1600" dirty="0">
                  <a:solidFill>
                    <a:srgbClr val="10165E"/>
                  </a:solidFill>
                </a:rPr>
                <a:t>Data Visualization</a:t>
              </a:r>
            </a:p>
            <a:p>
              <a:r>
                <a:rPr lang="en-US" sz="1600" dirty="0">
                  <a:solidFill>
                    <a:srgbClr val="10165E"/>
                  </a:solidFill>
                </a:rPr>
                <a:t>Automated Data Driven Decision Making</a:t>
              </a:r>
            </a:p>
            <a:p>
              <a:r>
                <a:rPr lang="en-US" sz="1600" b="1" dirty="0">
                  <a:solidFill>
                    <a:srgbClr val="10165E"/>
                  </a:solidFill>
                </a:rPr>
                <a:t>Machine Learning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Clustering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Classification</a:t>
              </a:r>
              <a:endParaRPr lang="en-US" dirty="0">
                <a:solidFill>
                  <a:srgbClr val="10165E"/>
                </a:solidFill>
              </a:endParaRP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1C5BF5F2-5426-1544-B1D3-918E0799C0CD}"/>
                </a:ext>
              </a:extLst>
            </p:cNvPr>
            <p:cNvSpPr/>
            <p:nvPr/>
          </p:nvSpPr>
          <p:spPr>
            <a:xfrm rot="3079998">
              <a:off x="7111824" y="2427033"/>
              <a:ext cx="484632" cy="1000461"/>
            </a:xfrm>
            <a:prstGeom prst="downArrow">
              <a:avLst/>
            </a:prstGeom>
            <a:solidFill>
              <a:srgbClr val="10165E"/>
            </a:solidFill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D6AA7F-2D14-6B44-9204-6B150C7AA3AD}"/>
              </a:ext>
            </a:extLst>
          </p:cNvPr>
          <p:cNvGrpSpPr/>
          <p:nvPr/>
        </p:nvGrpSpPr>
        <p:grpSpPr>
          <a:xfrm>
            <a:off x="618539" y="1667112"/>
            <a:ext cx="4195087" cy="1624770"/>
            <a:chOff x="618539" y="1667112"/>
            <a:chExt cx="4195087" cy="162477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821BD2-D553-EF4A-B4DE-6270C626E82F}"/>
                </a:ext>
              </a:extLst>
            </p:cNvPr>
            <p:cNvSpPr/>
            <p:nvPr/>
          </p:nvSpPr>
          <p:spPr>
            <a:xfrm>
              <a:off x="618539" y="1667112"/>
              <a:ext cx="2920728" cy="1516828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10165E"/>
                  </a:solidFill>
                </a:rPr>
                <a:t>Management as a Science</a:t>
              </a:r>
            </a:p>
            <a:p>
              <a:r>
                <a:rPr lang="en-US" sz="1600" dirty="0">
                  <a:solidFill>
                    <a:srgbClr val="10165E"/>
                  </a:solidFill>
                </a:rPr>
                <a:t>New theories and models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Marketing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Corporate Finance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Operations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Strategy</a:t>
              </a:r>
              <a:endParaRPr lang="en-US" dirty="0">
                <a:solidFill>
                  <a:srgbClr val="10165E"/>
                </a:solidFill>
              </a:endParaRP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E026A93F-A480-DB43-B8B8-2602859F18D1}"/>
                </a:ext>
              </a:extLst>
            </p:cNvPr>
            <p:cNvSpPr/>
            <p:nvPr/>
          </p:nvSpPr>
          <p:spPr>
            <a:xfrm rot="17552123">
              <a:off x="3957902" y="2436158"/>
              <a:ext cx="484632" cy="1226816"/>
            </a:xfrm>
            <a:prstGeom prst="downArrow">
              <a:avLst/>
            </a:prstGeom>
            <a:solidFill>
              <a:srgbClr val="10165E"/>
            </a:solidFill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EECAD8-CE57-7B4B-9BBF-137CF16BA0BC}"/>
              </a:ext>
            </a:extLst>
          </p:cNvPr>
          <p:cNvGrpSpPr/>
          <p:nvPr/>
        </p:nvGrpSpPr>
        <p:grpSpPr>
          <a:xfrm>
            <a:off x="4156932" y="3856397"/>
            <a:ext cx="3483685" cy="2827309"/>
            <a:chOff x="4156932" y="3856397"/>
            <a:chExt cx="3483685" cy="282730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B9707B-9073-5E41-82AA-307ECF155D94}"/>
                </a:ext>
              </a:extLst>
            </p:cNvPr>
            <p:cNvSpPr/>
            <p:nvPr/>
          </p:nvSpPr>
          <p:spPr>
            <a:xfrm>
              <a:off x="4156932" y="4636059"/>
              <a:ext cx="3483685" cy="2047647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rgbClr val="10165E"/>
                  </a:solidFill>
                </a:rPr>
                <a:t>New Data Streams and Databases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Point of Sale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Customer Interaction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Internet of Things</a:t>
              </a:r>
            </a:p>
            <a:p>
              <a:r>
                <a:rPr lang="en-US" sz="1600" b="1" dirty="0">
                  <a:solidFill>
                    <a:srgbClr val="10165E"/>
                  </a:solidFill>
                </a:rPr>
                <a:t>Big Data Technologies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Data Warehousing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Hadoop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10165E"/>
                  </a:solidFill>
                </a:rPr>
                <a:t>No-SQL</a:t>
              </a:r>
            </a:p>
          </p:txBody>
        </p:sp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8F1536D1-7022-0343-B7DC-75E8FC31A3BB}"/>
                </a:ext>
              </a:extLst>
            </p:cNvPr>
            <p:cNvSpPr/>
            <p:nvPr/>
          </p:nvSpPr>
          <p:spPr>
            <a:xfrm rot="10800000">
              <a:off x="5656458" y="3856397"/>
              <a:ext cx="484632" cy="741848"/>
            </a:xfrm>
            <a:prstGeom prst="downArrow">
              <a:avLst/>
            </a:prstGeom>
            <a:solidFill>
              <a:srgbClr val="10165E"/>
            </a:solidFill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346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91906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start of it all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1" y="1405369"/>
            <a:ext cx="11074997" cy="5032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and Proprietary Sources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collected by the organization.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Operational, Transactional / Accounting, Payroll, Sales, Support, etc.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— surveys, corporate documents, memos, etc.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and social interaction, visits, surveys, etc.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Video, audio, and other multimedia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bought from aggregators.</a:t>
            </a: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 / Nielsen for marketing data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Sources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Governments</a:t>
            </a:r>
          </a:p>
          <a:p>
            <a:pPr marL="742950" lvl="1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regulatory agencies</a:t>
            </a: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7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AD1B51FFACD45B62528B91A79C429" ma:contentTypeVersion="13" ma:contentTypeDescription="Create a new document." ma:contentTypeScope="" ma:versionID="ae38333bc4606d12771fdfedf47f3933">
  <xsd:schema xmlns:xsd="http://www.w3.org/2001/XMLSchema" xmlns:xs="http://www.w3.org/2001/XMLSchema" xmlns:p="http://schemas.microsoft.com/office/2006/metadata/properties" xmlns:ns2="1b6a39ee-1380-4096-9882-8248104ba7f7" xmlns:ns3="4604cec2-e769-4190-9d56-5d48f74b6442" targetNamespace="http://schemas.microsoft.com/office/2006/metadata/properties" ma:root="true" ma:fieldsID="2254b31d5b9d59d3386adc5aaf0d9114" ns2:_="" ns3:_="">
    <xsd:import namespace="1b6a39ee-1380-4096-9882-8248104ba7f7"/>
    <xsd:import namespace="4604cec2-e769-4190-9d56-5d48f74b6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a39ee-1380-4096-9882-8248104ba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4cec2-e769-4190-9d56-5d48f74b64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EE9EB3-BF65-4C19-A66F-A3E322BC25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a39ee-1380-4096-9882-8248104ba7f7"/>
    <ds:schemaRef ds:uri="4604cec2-e769-4190-9d56-5d48f74b6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3786A0-5047-42B7-BF02-BFA2F5340D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BA482B-8E6A-4742-9540-4D6310874565}">
  <ds:schemaRefs>
    <ds:schemaRef ds:uri="http://schemas.openxmlformats.org/package/2006/metadata/core-properties"/>
    <ds:schemaRef ds:uri="http://purl.org/dc/dcmitype/"/>
    <ds:schemaRef ds:uri="1b6a39ee-1380-4096-9882-8248104ba7f7"/>
    <ds:schemaRef ds:uri="http://schemas.microsoft.com/office/2006/documentManagement/types"/>
    <ds:schemaRef ds:uri="http://schemas.microsoft.com/office/2006/metadata/properties"/>
    <ds:schemaRef ds:uri="http://purl.org/dc/terms/"/>
    <ds:schemaRef ds:uri="4604cec2-e769-4190-9d56-5d48f74b6442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1879</Words>
  <Application>Microsoft Macintosh PowerPoint</Application>
  <PresentationFormat>Widescreen</PresentationFormat>
  <Paragraphs>324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Elvin NG Pei Xiong</dc:creator>
  <cp:lastModifiedBy>GAO Yang</cp:lastModifiedBy>
  <cp:revision>170</cp:revision>
  <cp:lastPrinted>2019-02-17T06:12:58Z</cp:lastPrinted>
  <dcterms:created xsi:type="dcterms:W3CDTF">2018-11-21T01:52:47Z</dcterms:created>
  <dcterms:modified xsi:type="dcterms:W3CDTF">2021-08-16T01:33:24Z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0x0101000C6AD1B51FFACD45B62528B91A79C429</vt:lpwstr>
  </property>
</Properties>
</file>